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9.xml" ContentType="application/vnd.openxmlformats-officedocument.themeOverride+xml"/>
  <Override PartName="/ppt/notesSlides/notesSlide14.xml" ContentType="application/vnd.openxmlformats-officedocument.presentationml.notesSlide+xml"/>
  <Override PartName="/ppt/theme/themeOverride10.xml" ContentType="application/vnd.openxmlformats-officedocument.themeOverride+xml"/>
  <Override PartName="/ppt/notesSlides/notesSlide15.xml" ContentType="application/vnd.openxmlformats-officedocument.presentationml.notesSlide+xml"/>
  <Override PartName="/ppt/theme/themeOverride11.xml" ContentType="application/vnd.openxmlformats-officedocument.themeOverride+xml"/>
  <Override PartName="/ppt/notesSlides/notesSlide16.xml" ContentType="application/vnd.openxmlformats-officedocument.presentationml.notesSlide+xml"/>
  <Override PartName="/ppt/theme/themeOverride12.xml" ContentType="application/vnd.openxmlformats-officedocument.themeOverride+xml"/>
  <Override PartName="/ppt/notesSlides/notesSlide17.xml" ContentType="application/vnd.openxmlformats-officedocument.presentationml.notesSlide+xml"/>
  <Override PartName="/ppt/theme/themeOverride13.xml" ContentType="application/vnd.openxmlformats-officedocument.themeOverride+xml"/>
  <Override PartName="/ppt/notesSlides/notesSlide18.xml" ContentType="application/vnd.openxmlformats-officedocument.presentationml.notesSlide+xml"/>
  <Override PartName="/ppt/theme/themeOverride14.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6440" r:id="rId5"/>
    <p:sldMasterId id="2147486450" r:id="rId6"/>
  </p:sldMasterIdLst>
  <p:notesMasterIdLst>
    <p:notesMasterId r:id="rId27"/>
  </p:notesMasterIdLst>
  <p:handoutMasterIdLst>
    <p:handoutMasterId r:id="rId28"/>
  </p:handoutMasterIdLst>
  <p:sldIdLst>
    <p:sldId id="663" r:id="rId7"/>
    <p:sldId id="748" r:id="rId8"/>
    <p:sldId id="747" r:id="rId9"/>
    <p:sldId id="752" r:id="rId10"/>
    <p:sldId id="664" r:id="rId11"/>
    <p:sldId id="665" r:id="rId12"/>
    <p:sldId id="750" r:id="rId13"/>
    <p:sldId id="753" r:id="rId14"/>
    <p:sldId id="757" r:id="rId15"/>
    <p:sldId id="715" r:id="rId16"/>
    <p:sldId id="742" r:id="rId17"/>
    <p:sldId id="754" r:id="rId18"/>
    <p:sldId id="758" r:id="rId19"/>
    <p:sldId id="759" r:id="rId20"/>
    <p:sldId id="744" r:id="rId21"/>
    <p:sldId id="755" r:id="rId22"/>
    <p:sldId id="718" r:id="rId23"/>
    <p:sldId id="746" r:id="rId24"/>
    <p:sldId id="756" r:id="rId25"/>
    <p:sldId id="740" r:id="rId26"/>
  </p:sldIdLst>
  <p:sldSz cx="9144000" cy="6858000" type="screen4x3"/>
  <p:notesSz cx="9309100" cy="7023100"/>
  <p:defaultTextStyle>
    <a:defPPr>
      <a:defRPr lang="en-US"/>
    </a:defPPr>
    <a:lvl1pPr algn="l" rtl="0" fontAlgn="base">
      <a:spcBef>
        <a:spcPct val="0"/>
      </a:spcBef>
      <a:spcAft>
        <a:spcPct val="0"/>
      </a:spcAft>
      <a:defRPr sz="4400" b="1" i="1" kern="1200">
        <a:solidFill>
          <a:schemeClr val="tx2"/>
        </a:solidFill>
        <a:latin typeface="Arial" charset="0"/>
        <a:ea typeface="+mn-ea"/>
        <a:cs typeface="Arial" charset="0"/>
      </a:defRPr>
    </a:lvl1pPr>
    <a:lvl2pPr marL="457200" algn="l" rtl="0" fontAlgn="base">
      <a:spcBef>
        <a:spcPct val="0"/>
      </a:spcBef>
      <a:spcAft>
        <a:spcPct val="0"/>
      </a:spcAft>
      <a:defRPr sz="4400" b="1" i="1" kern="1200">
        <a:solidFill>
          <a:schemeClr val="tx2"/>
        </a:solidFill>
        <a:latin typeface="Arial" charset="0"/>
        <a:ea typeface="+mn-ea"/>
        <a:cs typeface="Arial" charset="0"/>
      </a:defRPr>
    </a:lvl2pPr>
    <a:lvl3pPr marL="914400" algn="l" rtl="0" fontAlgn="base">
      <a:spcBef>
        <a:spcPct val="0"/>
      </a:spcBef>
      <a:spcAft>
        <a:spcPct val="0"/>
      </a:spcAft>
      <a:defRPr sz="4400" b="1" i="1" kern="1200">
        <a:solidFill>
          <a:schemeClr val="tx2"/>
        </a:solidFill>
        <a:latin typeface="Arial" charset="0"/>
        <a:ea typeface="+mn-ea"/>
        <a:cs typeface="Arial" charset="0"/>
      </a:defRPr>
    </a:lvl3pPr>
    <a:lvl4pPr marL="1371600" algn="l" rtl="0" fontAlgn="base">
      <a:spcBef>
        <a:spcPct val="0"/>
      </a:spcBef>
      <a:spcAft>
        <a:spcPct val="0"/>
      </a:spcAft>
      <a:defRPr sz="4400" b="1" i="1" kern="1200">
        <a:solidFill>
          <a:schemeClr val="tx2"/>
        </a:solidFill>
        <a:latin typeface="Arial" charset="0"/>
        <a:ea typeface="+mn-ea"/>
        <a:cs typeface="Arial" charset="0"/>
      </a:defRPr>
    </a:lvl4pPr>
    <a:lvl5pPr marL="1828800" algn="l" rtl="0" fontAlgn="base">
      <a:spcBef>
        <a:spcPct val="0"/>
      </a:spcBef>
      <a:spcAft>
        <a:spcPct val="0"/>
      </a:spcAft>
      <a:defRPr sz="4400" b="1" i="1" kern="1200">
        <a:solidFill>
          <a:schemeClr val="tx2"/>
        </a:solidFill>
        <a:latin typeface="Arial" charset="0"/>
        <a:ea typeface="+mn-ea"/>
        <a:cs typeface="Arial" charset="0"/>
      </a:defRPr>
    </a:lvl5pPr>
    <a:lvl6pPr marL="2286000" algn="l" defTabSz="914400" rtl="0" eaLnBrk="1" latinLnBrk="0" hangingPunct="1">
      <a:defRPr sz="4400" b="1" i="1" kern="1200">
        <a:solidFill>
          <a:schemeClr val="tx2"/>
        </a:solidFill>
        <a:latin typeface="Arial" charset="0"/>
        <a:ea typeface="+mn-ea"/>
        <a:cs typeface="Arial" charset="0"/>
      </a:defRPr>
    </a:lvl6pPr>
    <a:lvl7pPr marL="2743200" algn="l" defTabSz="914400" rtl="0" eaLnBrk="1" latinLnBrk="0" hangingPunct="1">
      <a:defRPr sz="4400" b="1" i="1" kern="1200">
        <a:solidFill>
          <a:schemeClr val="tx2"/>
        </a:solidFill>
        <a:latin typeface="Arial" charset="0"/>
        <a:ea typeface="+mn-ea"/>
        <a:cs typeface="Arial" charset="0"/>
      </a:defRPr>
    </a:lvl7pPr>
    <a:lvl8pPr marL="3200400" algn="l" defTabSz="914400" rtl="0" eaLnBrk="1" latinLnBrk="0" hangingPunct="1">
      <a:defRPr sz="4400" b="1" i="1" kern="1200">
        <a:solidFill>
          <a:schemeClr val="tx2"/>
        </a:solidFill>
        <a:latin typeface="Arial" charset="0"/>
        <a:ea typeface="+mn-ea"/>
        <a:cs typeface="Arial" charset="0"/>
      </a:defRPr>
    </a:lvl8pPr>
    <a:lvl9pPr marL="3657600" algn="l" defTabSz="914400" rtl="0" eaLnBrk="1" latinLnBrk="0" hangingPunct="1">
      <a:defRPr sz="4400" b="1" i="1" kern="1200">
        <a:solidFill>
          <a:schemeClr val="tx2"/>
        </a:solidFill>
        <a:latin typeface="Arial" charset="0"/>
        <a:ea typeface="+mn-ea"/>
        <a:cs typeface="Arial" charset="0"/>
      </a:defRPr>
    </a:lvl9pPr>
  </p:defaultTextStyle>
  <p:extLst>
    <p:ext uri="{EFAFB233-063F-42B5-8137-9DF3F51BA10A}">
      <p15:sldGuideLst xmlns:p15="http://schemas.microsoft.com/office/powerpoint/2012/main">
        <p15:guide id="1" orient="horz" pos="480">
          <p15:clr>
            <a:srgbClr val="A4A3A4"/>
          </p15:clr>
        </p15:guide>
        <p15:guide id="2" pos="1344">
          <p15:clr>
            <a:srgbClr val="A4A3A4"/>
          </p15:clr>
        </p15:guide>
        <p15:guide id="3" orient="horz" pos="576">
          <p15:clr>
            <a:srgbClr val="A4A3A4"/>
          </p15:clr>
        </p15:guide>
        <p15:guide id="4" pos="1632">
          <p15:clr>
            <a:srgbClr val="A4A3A4"/>
          </p15:clr>
        </p15:guide>
      </p15:sldGuideLst>
    </p:ext>
    <p:ext uri="{2D200454-40CA-4A62-9FC3-DE9A4176ACB9}">
      <p15:notesGuideLst xmlns:p15="http://schemas.microsoft.com/office/powerpoint/2012/main">
        <p15:guide id="1" orient="horz" pos="2932">
          <p15:clr>
            <a:srgbClr val="A4A3A4"/>
          </p15:clr>
        </p15:guide>
        <p15:guide id="2" pos="2213">
          <p15:clr>
            <a:srgbClr val="A4A3A4"/>
          </p15:clr>
        </p15:guide>
        <p15:guide id="3" orient="horz" pos="2212">
          <p15:clr>
            <a:srgbClr val="A4A3A4"/>
          </p15:clr>
        </p15:guide>
        <p15:guide id="4" pos="2933">
          <p15:clr>
            <a:srgbClr val="A4A3A4"/>
          </p15:clr>
        </p15:guide>
        <p15:guide id="5" orient="horz" pos="2927">
          <p15:clr>
            <a:srgbClr val="A4A3A4"/>
          </p15:clr>
        </p15:guide>
        <p15:guide id="6" orient="horz" pos="2208">
          <p15:clr>
            <a:srgbClr val="A4A3A4"/>
          </p15:clr>
        </p15:guide>
        <p15:guide id="7" pos="2210">
          <p15:clr>
            <a:srgbClr val="A4A3A4"/>
          </p15:clr>
        </p15:guide>
        <p15:guide id="8" pos="2929">
          <p15:clr>
            <a:srgbClr val="A4A3A4"/>
          </p15:clr>
        </p15:guide>
        <p15:guide id="9" orient="horz" pos="2937">
          <p15:clr>
            <a:srgbClr val="A4A3A4"/>
          </p15:clr>
        </p15:guide>
        <p15:guide id="10" orient="horz" pos="2216">
          <p15:clr>
            <a:srgbClr val="A4A3A4"/>
          </p15:clr>
        </p15:guide>
        <p15:guide id="11" pos="2216">
          <p15:clr>
            <a:srgbClr val="A4A3A4"/>
          </p15:clr>
        </p15:guide>
        <p15:guide id="12" pos="29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FF9900"/>
    <a:srgbClr val="0000FF"/>
    <a:srgbClr val="FFE89F"/>
    <a:srgbClr val="FFFF99"/>
    <a:srgbClr val="FFD653"/>
    <a:srgbClr val="FFFFCC"/>
    <a:srgbClr val="FFCC00"/>
    <a:srgbClr val="FE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7482" autoAdjust="0"/>
  </p:normalViewPr>
  <p:slideViewPr>
    <p:cSldViewPr>
      <p:cViewPr varScale="1">
        <p:scale>
          <a:sx n="86" d="100"/>
          <a:sy n="86" d="100"/>
        </p:scale>
        <p:origin x="581" y="67"/>
      </p:cViewPr>
      <p:guideLst>
        <p:guide orient="horz" pos="480"/>
        <p:guide pos="1344"/>
        <p:guide orient="horz" pos="576"/>
        <p:guide pos="1632"/>
      </p:guideLst>
    </p:cSldViewPr>
  </p:slideViewPr>
  <p:outlineViewPr>
    <p:cViewPr>
      <p:scale>
        <a:sx n="33" d="100"/>
        <a:sy n="33" d="100"/>
      </p:scale>
      <p:origin x="0" y="0"/>
    </p:cViewPr>
  </p:outlineViewPr>
  <p:notesTextViewPr>
    <p:cViewPr>
      <p:scale>
        <a:sx n="3" d="2"/>
        <a:sy n="3" d="2"/>
      </p:scale>
      <p:origin x="0" y="0"/>
    </p:cViewPr>
  </p:notesTextViewPr>
  <p:sorterViewPr>
    <p:cViewPr>
      <p:scale>
        <a:sx n="175" d="100"/>
        <a:sy n="175" d="100"/>
      </p:scale>
      <p:origin x="0" y="-12760"/>
    </p:cViewPr>
  </p:sorterViewPr>
  <p:notesViewPr>
    <p:cSldViewPr>
      <p:cViewPr>
        <p:scale>
          <a:sx n="60" d="100"/>
          <a:sy n="60" d="100"/>
        </p:scale>
        <p:origin x="-2550" y="-768"/>
      </p:cViewPr>
      <p:guideLst>
        <p:guide orient="horz" pos="2932"/>
        <p:guide pos="2213"/>
        <p:guide orient="horz" pos="2212"/>
        <p:guide pos="2933"/>
        <p:guide orient="horz" pos="2927"/>
        <p:guide orient="horz" pos="2208"/>
        <p:guide pos="2210"/>
        <p:guide pos="2929"/>
        <p:guide orient="horz" pos="2937"/>
        <p:guide orient="horz" pos="2216"/>
        <p:guide pos="2216"/>
        <p:guide pos="29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egel, Scott A CIV USN COMNAVSEASYSCOM DC (USA)" userId="5348dc0e-4be4-40b8-967a-fcea991094dd" providerId="ADAL" clId="{1D981CFD-004F-48DC-A26A-CCFDFC14DE24}"/>
    <pc:docChg chg="modSld">
      <pc:chgData name="Schwegel, Scott A CIV USN COMNAVSEASYSCOM DC (USA)" userId="5348dc0e-4be4-40b8-967a-fcea991094dd" providerId="ADAL" clId="{1D981CFD-004F-48DC-A26A-CCFDFC14DE24}" dt="2024-02-21T20:47:58.175" v="22" actId="1036"/>
      <pc:docMkLst>
        <pc:docMk/>
      </pc:docMkLst>
      <pc:sldChg chg="addSp modSp mod">
        <pc:chgData name="Schwegel, Scott A CIV USN COMNAVSEASYSCOM DC (USA)" userId="5348dc0e-4be4-40b8-967a-fcea991094dd" providerId="ADAL" clId="{1D981CFD-004F-48DC-A26A-CCFDFC14DE24}" dt="2024-02-21T20:47:58.175" v="22" actId="1036"/>
        <pc:sldMkLst>
          <pc:docMk/>
          <pc:sldMk cId="3895135314" sldId="750"/>
        </pc:sldMkLst>
        <pc:spChg chg="mod">
          <ac:chgData name="Schwegel, Scott A CIV USN COMNAVSEASYSCOM DC (USA)" userId="5348dc0e-4be4-40b8-967a-fcea991094dd" providerId="ADAL" clId="{1D981CFD-004F-48DC-A26A-CCFDFC14DE24}" dt="2024-02-21T20:47:58.175" v="22" actId="1036"/>
          <ac:spMkLst>
            <pc:docMk/>
            <pc:sldMk cId="3895135314" sldId="750"/>
            <ac:spMk id="2" creationId="{CA6B09FD-BD0B-0B7D-52DB-C5B58E3029D1}"/>
          </ac:spMkLst>
        </pc:spChg>
        <pc:picChg chg="add mod ord">
          <ac:chgData name="Schwegel, Scott A CIV USN COMNAVSEASYSCOM DC (USA)" userId="5348dc0e-4be4-40b8-967a-fcea991094dd" providerId="ADAL" clId="{1D981CFD-004F-48DC-A26A-CCFDFC14DE24}" dt="2024-02-21T20:47:48.163" v="14" actId="1076"/>
          <ac:picMkLst>
            <pc:docMk/>
            <pc:sldMk cId="3895135314" sldId="750"/>
            <ac:picMk id="5" creationId="{041CB1E9-B789-7338-65D9-57268F6E53C0}"/>
          </ac:picMkLst>
        </pc:picChg>
      </pc:sldChg>
    </pc:docChg>
  </pc:docChgLst>
  <pc:docChgLst>
    <pc:chgData name="Schwegel, Scott A CIV USN COMNAVSEASYSCOM DC (USA)" userId="5348dc0e-4be4-40b8-967a-fcea991094dd" providerId="ADAL" clId="{81ED142D-7801-4C09-928C-17F68626452C}"/>
    <pc:docChg chg="custSel modSld">
      <pc:chgData name="Schwegel, Scott A CIV USN COMNAVSEASYSCOM DC (USA)" userId="5348dc0e-4be4-40b8-967a-fcea991094dd" providerId="ADAL" clId="{81ED142D-7801-4C09-928C-17F68626452C}" dt="2024-02-21T14:30:51.748" v="5" actId="478"/>
      <pc:docMkLst>
        <pc:docMk/>
      </pc:docMkLst>
      <pc:sldChg chg="addSp delSp modSp mod">
        <pc:chgData name="Schwegel, Scott A CIV USN COMNAVSEASYSCOM DC (USA)" userId="5348dc0e-4be4-40b8-967a-fcea991094dd" providerId="ADAL" clId="{81ED142D-7801-4C09-928C-17F68626452C}" dt="2024-02-21T14:30:51.748" v="5" actId="478"/>
        <pc:sldMkLst>
          <pc:docMk/>
          <pc:sldMk cId="3895135314" sldId="750"/>
        </pc:sldMkLst>
        <pc:picChg chg="del">
          <ac:chgData name="Schwegel, Scott A CIV USN COMNAVSEASYSCOM DC (USA)" userId="5348dc0e-4be4-40b8-967a-fcea991094dd" providerId="ADAL" clId="{81ED142D-7801-4C09-928C-17F68626452C}" dt="2024-02-21T14:29:56.480" v="0" actId="478"/>
          <ac:picMkLst>
            <pc:docMk/>
            <pc:sldMk cId="3895135314" sldId="750"/>
            <ac:picMk id="5" creationId="{5F7D24FF-9611-2386-2728-6731BC280CB0}"/>
          </ac:picMkLst>
        </pc:picChg>
        <pc:picChg chg="add del mod ord">
          <ac:chgData name="Schwegel, Scott A CIV USN COMNAVSEASYSCOM DC (USA)" userId="5348dc0e-4be4-40b8-967a-fcea991094dd" providerId="ADAL" clId="{81ED142D-7801-4C09-928C-17F68626452C}" dt="2024-02-21T14:30:51.748" v="5" actId="478"/>
          <ac:picMkLst>
            <pc:docMk/>
            <pc:sldMk cId="3895135314" sldId="750"/>
            <ac:picMk id="6" creationId="{BFE666AD-FF9C-6B94-8A02-694C0ED88A6C}"/>
          </ac:picMkLst>
        </pc:picChg>
      </pc:sldChg>
    </pc:docChg>
  </pc:docChgLst>
  <pc:docChgLst>
    <pc:chgData name="Schwegel, Scott A CIV USN COMNAVSEASYSCOM DC (USA)" userId="5348dc0e-4be4-40b8-967a-fcea991094dd" providerId="ADAL" clId="{16083328-2F9D-41E1-B5BA-D0401E08EE30}"/>
    <pc:docChg chg="custSel modSld">
      <pc:chgData name="Schwegel, Scott A CIV USN COMNAVSEASYSCOM DC (USA)" userId="5348dc0e-4be4-40b8-967a-fcea991094dd" providerId="ADAL" clId="{16083328-2F9D-41E1-B5BA-D0401E08EE30}" dt="2024-04-05T15:20:07.042" v="139" actId="1076"/>
      <pc:docMkLst>
        <pc:docMk/>
      </pc:docMkLst>
      <pc:sldChg chg="modSp mod">
        <pc:chgData name="Schwegel, Scott A CIV USN COMNAVSEASYSCOM DC (USA)" userId="5348dc0e-4be4-40b8-967a-fcea991094dd" providerId="ADAL" clId="{16083328-2F9D-41E1-B5BA-D0401E08EE30}" dt="2024-04-05T14:53:33.191" v="5" actId="20577"/>
        <pc:sldMkLst>
          <pc:docMk/>
          <pc:sldMk cId="3665051969" sldId="663"/>
        </pc:sldMkLst>
        <pc:spChg chg="mod">
          <ac:chgData name="Schwegel, Scott A CIV USN COMNAVSEASYSCOM DC (USA)" userId="5348dc0e-4be4-40b8-967a-fcea991094dd" providerId="ADAL" clId="{16083328-2F9D-41E1-B5BA-D0401E08EE30}" dt="2024-04-05T14:53:33.191" v="5" actId="20577"/>
          <ac:spMkLst>
            <pc:docMk/>
            <pc:sldMk cId="3665051969" sldId="663"/>
            <ac:spMk id="7" creationId="{00000000-0000-0000-0000-000000000000}"/>
          </ac:spMkLst>
        </pc:spChg>
      </pc:sldChg>
      <pc:sldChg chg="addSp delSp modSp mod">
        <pc:chgData name="Schwegel, Scott A CIV USN COMNAVSEASYSCOM DC (USA)" userId="5348dc0e-4be4-40b8-967a-fcea991094dd" providerId="ADAL" clId="{16083328-2F9D-41E1-B5BA-D0401E08EE30}" dt="2024-04-05T15:09:21.682" v="82" actId="20577"/>
        <pc:sldMkLst>
          <pc:docMk/>
          <pc:sldMk cId="3061520459" sldId="664"/>
        </pc:sldMkLst>
        <pc:spChg chg="mod">
          <ac:chgData name="Schwegel, Scott A CIV USN COMNAVSEASYSCOM DC (USA)" userId="5348dc0e-4be4-40b8-967a-fcea991094dd" providerId="ADAL" clId="{16083328-2F9D-41E1-B5BA-D0401E08EE30}" dt="2024-04-05T15:09:21.682" v="82" actId="20577"/>
          <ac:spMkLst>
            <pc:docMk/>
            <pc:sldMk cId="3061520459" sldId="664"/>
            <ac:spMk id="8" creationId="{00000000-0000-0000-0000-000000000000}"/>
          </ac:spMkLst>
        </pc:spChg>
        <pc:graphicFrameChg chg="del">
          <ac:chgData name="Schwegel, Scott A CIV USN COMNAVSEASYSCOM DC (USA)" userId="5348dc0e-4be4-40b8-967a-fcea991094dd" providerId="ADAL" clId="{16083328-2F9D-41E1-B5BA-D0401E08EE30}" dt="2024-04-05T15:00:14.909" v="33" actId="478"/>
          <ac:graphicFrameMkLst>
            <pc:docMk/>
            <pc:sldMk cId="3061520459" sldId="664"/>
            <ac:graphicFrameMk id="4" creationId="{588C5AB5-8D46-D439-3F84-615BE317217C}"/>
          </ac:graphicFrameMkLst>
        </pc:graphicFrameChg>
        <pc:graphicFrameChg chg="add mod">
          <ac:chgData name="Schwegel, Scott A CIV USN COMNAVSEASYSCOM DC (USA)" userId="5348dc0e-4be4-40b8-967a-fcea991094dd" providerId="ADAL" clId="{16083328-2F9D-41E1-B5BA-D0401E08EE30}" dt="2024-04-05T15:06:18.806" v="44"/>
          <ac:graphicFrameMkLst>
            <pc:docMk/>
            <pc:sldMk cId="3061520459" sldId="664"/>
            <ac:graphicFrameMk id="6" creationId="{18CE8378-B62A-6475-5199-F0104E9BC289}"/>
          </ac:graphicFrameMkLst>
        </pc:graphicFrameChg>
        <pc:picChg chg="add mod">
          <ac:chgData name="Schwegel, Scott A CIV USN COMNAVSEASYSCOM DC (USA)" userId="5348dc0e-4be4-40b8-967a-fcea991094dd" providerId="ADAL" clId="{16083328-2F9D-41E1-B5BA-D0401E08EE30}" dt="2024-04-05T15:05:56.944" v="42"/>
          <ac:picMkLst>
            <pc:docMk/>
            <pc:sldMk cId="3061520459" sldId="664"/>
            <ac:picMk id="3" creationId="{DA81940E-0A4D-1DE8-91D5-51530DE9FE39}"/>
          </ac:picMkLst>
        </pc:picChg>
        <pc:picChg chg="add">
          <ac:chgData name="Schwegel, Scott A CIV USN COMNAVSEASYSCOM DC (USA)" userId="5348dc0e-4be4-40b8-967a-fcea991094dd" providerId="ADAL" clId="{16083328-2F9D-41E1-B5BA-D0401E08EE30}" dt="2024-04-05T15:06:06.328" v="43"/>
          <ac:picMkLst>
            <pc:docMk/>
            <pc:sldMk cId="3061520459" sldId="664"/>
            <ac:picMk id="5" creationId="{8925E9BF-D96E-D04C-1204-A8B454A31E1D}"/>
          </ac:picMkLst>
        </pc:picChg>
        <pc:picChg chg="add mod">
          <ac:chgData name="Schwegel, Scott A CIV USN COMNAVSEASYSCOM DC (USA)" userId="5348dc0e-4be4-40b8-967a-fcea991094dd" providerId="ADAL" clId="{16083328-2F9D-41E1-B5BA-D0401E08EE30}" dt="2024-04-05T15:06:38.077" v="47" actId="1076"/>
          <ac:picMkLst>
            <pc:docMk/>
            <pc:sldMk cId="3061520459" sldId="664"/>
            <ac:picMk id="7" creationId="{B63BABD4-7A1B-06F9-140F-3B89ECD5A957}"/>
          </ac:picMkLst>
        </pc:picChg>
        <pc:picChg chg="del">
          <ac:chgData name="Schwegel, Scott A CIV USN COMNAVSEASYSCOM DC (USA)" userId="5348dc0e-4be4-40b8-967a-fcea991094dd" providerId="ADAL" clId="{16083328-2F9D-41E1-B5BA-D0401E08EE30}" dt="2024-04-05T15:05:56.506" v="41" actId="478"/>
          <ac:picMkLst>
            <pc:docMk/>
            <pc:sldMk cId="3061520459" sldId="664"/>
            <ac:picMk id="1029" creationId="{00000000-0000-0000-0000-000000000000}"/>
          </ac:picMkLst>
        </pc:picChg>
      </pc:sldChg>
      <pc:sldChg chg="addSp delSp modSp mod">
        <pc:chgData name="Schwegel, Scott A CIV USN COMNAVSEASYSCOM DC (USA)" userId="5348dc0e-4be4-40b8-967a-fcea991094dd" providerId="ADAL" clId="{16083328-2F9D-41E1-B5BA-D0401E08EE30}" dt="2024-04-05T15:09:27.175" v="85" actId="20577"/>
        <pc:sldMkLst>
          <pc:docMk/>
          <pc:sldMk cId="610790650" sldId="665"/>
        </pc:sldMkLst>
        <pc:spChg chg="mod">
          <ac:chgData name="Schwegel, Scott A CIV USN COMNAVSEASYSCOM DC (USA)" userId="5348dc0e-4be4-40b8-967a-fcea991094dd" providerId="ADAL" clId="{16083328-2F9D-41E1-B5BA-D0401E08EE30}" dt="2024-04-05T15:09:27.175" v="85" actId="20577"/>
          <ac:spMkLst>
            <pc:docMk/>
            <pc:sldMk cId="610790650" sldId="665"/>
            <ac:spMk id="8" creationId="{00000000-0000-0000-0000-000000000000}"/>
          </ac:spMkLst>
        </pc:spChg>
        <pc:graphicFrameChg chg="del">
          <ac:chgData name="Schwegel, Scott A CIV USN COMNAVSEASYSCOM DC (USA)" userId="5348dc0e-4be4-40b8-967a-fcea991094dd" providerId="ADAL" clId="{16083328-2F9D-41E1-B5BA-D0401E08EE30}" dt="2024-04-05T15:03:33.697" v="34" actId="478"/>
          <ac:graphicFrameMkLst>
            <pc:docMk/>
            <pc:sldMk cId="610790650" sldId="665"/>
            <ac:graphicFrameMk id="4" creationId="{BC26B30F-3F11-90C2-3B3B-AD3D549721F8}"/>
          </ac:graphicFrameMkLst>
        </pc:graphicFrameChg>
        <pc:picChg chg="add del mod">
          <ac:chgData name="Schwegel, Scott A CIV USN COMNAVSEASYSCOM DC (USA)" userId="5348dc0e-4be4-40b8-967a-fcea991094dd" providerId="ADAL" clId="{16083328-2F9D-41E1-B5BA-D0401E08EE30}" dt="2024-04-05T15:06:44.673" v="48" actId="478"/>
          <ac:picMkLst>
            <pc:docMk/>
            <pc:sldMk cId="610790650" sldId="665"/>
            <ac:picMk id="3" creationId="{85AA5717-8397-999D-ACD1-4F52E5212841}"/>
          </ac:picMkLst>
        </pc:picChg>
        <pc:picChg chg="add mod">
          <ac:chgData name="Schwegel, Scott A CIV USN COMNAVSEASYSCOM DC (USA)" userId="5348dc0e-4be4-40b8-967a-fcea991094dd" providerId="ADAL" clId="{16083328-2F9D-41E1-B5BA-D0401E08EE30}" dt="2024-04-05T15:07:04.043" v="51" actId="1076"/>
          <ac:picMkLst>
            <pc:docMk/>
            <pc:sldMk cId="610790650" sldId="665"/>
            <ac:picMk id="5" creationId="{21C17E1F-BAEE-9A03-8358-F9DF2EF284E2}"/>
          </ac:picMkLst>
        </pc:picChg>
        <pc:picChg chg="mod">
          <ac:chgData name="Schwegel, Scott A CIV USN COMNAVSEASYSCOM DC (USA)" userId="5348dc0e-4be4-40b8-967a-fcea991094dd" providerId="ADAL" clId="{16083328-2F9D-41E1-B5BA-D0401E08EE30}" dt="2024-04-05T15:05:11.755" v="39" actId="1076"/>
          <ac:picMkLst>
            <pc:docMk/>
            <pc:sldMk cId="610790650" sldId="665"/>
            <ac:picMk id="7" creationId="{00000000-0000-0000-0000-000000000000}"/>
          </ac:picMkLst>
        </pc:picChg>
      </pc:sldChg>
      <pc:sldChg chg="addSp delSp modSp mod">
        <pc:chgData name="Schwegel, Scott A CIV USN COMNAVSEASYSCOM DC (USA)" userId="5348dc0e-4be4-40b8-967a-fcea991094dd" providerId="ADAL" clId="{16083328-2F9D-41E1-B5BA-D0401E08EE30}" dt="2024-04-05T15:15:30.095" v="122" actId="1076"/>
        <pc:sldMkLst>
          <pc:docMk/>
          <pc:sldMk cId="2548591770" sldId="670"/>
        </pc:sldMkLst>
        <pc:spChg chg="mod">
          <ac:chgData name="Schwegel, Scott A CIV USN COMNAVSEASYSCOM DC (USA)" userId="5348dc0e-4be4-40b8-967a-fcea991094dd" providerId="ADAL" clId="{16083328-2F9D-41E1-B5BA-D0401E08EE30}" dt="2024-04-05T15:09:39.515" v="88" actId="20577"/>
          <ac:spMkLst>
            <pc:docMk/>
            <pc:sldMk cId="2548591770" sldId="670"/>
            <ac:spMk id="8" creationId="{00000000-0000-0000-0000-000000000000}"/>
          </ac:spMkLst>
        </pc:spChg>
        <pc:graphicFrameChg chg="del">
          <ac:chgData name="Schwegel, Scott A CIV USN COMNAVSEASYSCOM DC (USA)" userId="5348dc0e-4be4-40b8-967a-fcea991094dd" providerId="ADAL" clId="{16083328-2F9D-41E1-B5BA-D0401E08EE30}" dt="2024-04-05T15:08:16.355" v="64" actId="478"/>
          <ac:graphicFrameMkLst>
            <pc:docMk/>
            <pc:sldMk cId="2548591770" sldId="670"/>
            <ac:graphicFrameMk id="4" creationId="{BA89C140-DCF5-4CC5-0F0A-23862AB78B05}"/>
          </ac:graphicFrameMkLst>
        </pc:graphicFrameChg>
        <pc:picChg chg="del">
          <ac:chgData name="Schwegel, Scott A CIV USN COMNAVSEASYSCOM DC (USA)" userId="5348dc0e-4be4-40b8-967a-fcea991094dd" providerId="ADAL" clId="{16083328-2F9D-41E1-B5BA-D0401E08EE30}" dt="2024-04-05T15:08:32.306" v="66" actId="478"/>
          <ac:picMkLst>
            <pc:docMk/>
            <pc:sldMk cId="2548591770" sldId="670"/>
            <ac:picMk id="3" creationId="{8A8CE413-DB63-47FF-F60F-E154700AE9CB}"/>
          </ac:picMkLst>
        </pc:picChg>
        <pc:picChg chg="add mod">
          <ac:chgData name="Schwegel, Scott A CIV USN COMNAVSEASYSCOM DC (USA)" userId="5348dc0e-4be4-40b8-967a-fcea991094dd" providerId="ADAL" clId="{16083328-2F9D-41E1-B5BA-D0401E08EE30}" dt="2024-04-05T15:08:32.790" v="67"/>
          <ac:picMkLst>
            <pc:docMk/>
            <pc:sldMk cId="2548591770" sldId="670"/>
            <ac:picMk id="5" creationId="{B7A212FC-2AA8-96F0-E776-8086919E84BD}"/>
          </ac:picMkLst>
        </pc:picChg>
        <pc:picChg chg="add del mod">
          <ac:chgData name="Schwegel, Scott A CIV USN COMNAVSEASYSCOM DC (USA)" userId="5348dc0e-4be4-40b8-967a-fcea991094dd" providerId="ADAL" clId="{16083328-2F9D-41E1-B5BA-D0401E08EE30}" dt="2024-04-05T15:15:11.562" v="119" actId="478"/>
          <ac:picMkLst>
            <pc:docMk/>
            <pc:sldMk cId="2548591770" sldId="670"/>
            <ac:picMk id="6" creationId="{D9EF1ADD-B132-4217-5486-87F5BC2821D5}"/>
          </ac:picMkLst>
        </pc:picChg>
        <pc:picChg chg="add mod">
          <ac:chgData name="Schwegel, Scott A CIV USN COMNAVSEASYSCOM DC (USA)" userId="5348dc0e-4be4-40b8-967a-fcea991094dd" providerId="ADAL" clId="{16083328-2F9D-41E1-B5BA-D0401E08EE30}" dt="2024-04-05T15:15:30.095" v="122" actId="1076"/>
          <ac:picMkLst>
            <pc:docMk/>
            <pc:sldMk cId="2548591770" sldId="670"/>
            <ac:picMk id="7" creationId="{EE075518-A7F8-6148-571A-FF2BC365D534}"/>
          </ac:picMkLst>
        </pc:picChg>
      </pc:sldChg>
      <pc:sldChg chg="addSp delSp modSp">
        <pc:chgData name="Schwegel, Scott A CIV USN COMNAVSEASYSCOM DC (USA)" userId="5348dc0e-4be4-40b8-967a-fcea991094dd" providerId="ADAL" clId="{16083328-2F9D-41E1-B5BA-D0401E08EE30}" dt="2024-04-05T15:08:46.207" v="71"/>
        <pc:sldMkLst>
          <pc:docMk/>
          <pc:sldMk cId="3614945518" sldId="676"/>
        </pc:sldMkLst>
        <pc:picChg chg="add mod">
          <ac:chgData name="Schwegel, Scott A CIV USN COMNAVSEASYSCOM DC (USA)" userId="5348dc0e-4be4-40b8-967a-fcea991094dd" providerId="ADAL" clId="{16083328-2F9D-41E1-B5BA-D0401E08EE30}" dt="2024-04-05T15:08:46.207" v="71"/>
          <ac:picMkLst>
            <pc:docMk/>
            <pc:sldMk cId="3614945518" sldId="676"/>
            <ac:picMk id="3" creationId="{30FEACF2-3120-7C30-6D66-55079EC1AB3F}"/>
          </ac:picMkLst>
        </pc:picChg>
        <pc:picChg chg="del">
          <ac:chgData name="Schwegel, Scott A CIV USN COMNAVSEASYSCOM DC (USA)" userId="5348dc0e-4be4-40b8-967a-fcea991094dd" providerId="ADAL" clId="{16083328-2F9D-41E1-B5BA-D0401E08EE30}" dt="2024-04-05T15:08:45.890" v="70" actId="478"/>
          <ac:picMkLst>
            <pc:docMk/>
            <pc:sldMk cId="3614945518" sldId="676"/>
            <ac:picMk id="9" creationId="{00000000-0000-0000-0000-000000000000}"/>
          </ac:picMkLst>
        </pc:picChg>
      </pc:sldChg>
      <pc:sldChg chg="addSp delSp modSp mod">
        <pc:chgData name="Schwegel, Scott A CIV USN COMNAVSEASYSCOM DC (USA)" userId="5348dc0e-4be4-40b8-967a-fcea991094dd" providerId="ADAL" clId="{16083328-2F9D-41E1-B5BA-D0401E08EE30}" dt="2024-04-05T15:15:42.529" v="123" actId="1076"/>
        <pc:sldMkLst>
          <pc:docMk/>
          <pc:sldMk cId="3007794861" sldId="715"/>
        </pc:sldMkLst>
        <pc:spChg chg="mod">
          <ac:chgData name="Schwegel, Scott A CIV USN COMNAVSEASYSCOM DC (USA)" userId="5348dc0e-4be4-40b8-967a-fcea991094dd" providerId="ADAL" clId="{16083328-2F9D-41E1-B5BA-D0401E08EE30}" dt="2024-04-05T15:11:14.833" v="94" actId="20577"/>
          <ac:spMkLst>
            <pc:docMk/>
            <pc:sldMk cId="3007794861" sldId="715"/>
            <ac:spMk id="8" creationId="{00000000-0000-0000-0000-000000000000}"/>
          </ac:spMkLst>
        </pc:spChg>
        <pc:graphicFrameChg chg="del">
          <ac:chgData name="Schwegel, Scott A CIV USN COMNAVSEASYSCOM DC (USA)" userId="5348dc0e-4be4-40b8-967a-fcea991094dd" providerId="ADAL" clId="{16083328-2F9D-41E1-B5BA-D0401E08EE30}" dt="2024-04-05T15:08:18.191" v="65" actId="478"/>
          <ac:graphicFrameMkLst>
            <pc:docMk/>
            <pc:sldMk cId="3007794861" sldId="715"/>
            <ac:graphicFrameMk id="4" creationId="{8D52C7C8-6286-B365-7E20-DFC02F9B45D1}"/>
          </ac:graphicFrameMkLst>
        </pc:graphicFrameChg>
        <pc:picChg chg="del">
          <ac:chgData name="Schwegel, Scott A CIV USN COMNAVSEASYSCOM DC (USA)" userId="5348dc0e-4be4-40b8-967a-fcea991094dd" providerId="ADAL" clId="{16083328-2F9D-41E1-B5BA-D0401E08EE30}" dt="2024-04-05T15:08:37.362" v="68" actId="478"/>
          <ac:picMkLst>
            <pc:docMk/>
            <pc:sldMk cId="3007794861" sldId="715"/>
            <ac:picMk id="3" creationId="{0607A269-9B37-F60B-39E4-B425101FC2C8}"/>
          </ac:picMkLst>
        </pc:picChg>
        <pc:picChg chg="add mod">
          <ac:chgData name="Schwegel, Scott A CIV USN COMNAVSEASYSCOM DC (USA)" userId="5348dc0e-4be4-40b8-967a-fcea991094dd" providerId="ADAL" clId="{16083328-2F9D-41E1-B5BA-D0401E08EE30}" dt="2024-04-05T15:08:37.727" v="69"/>
          <ac:picMkLst>
            <pc:docMk/>
            <pc:sldMk cId="3007794861" sldId="715"/>
            <ac:picMk id="5" creationId="{EDC37267-3E7E-40CD-47CF-C4167EDF19B2}"/>
          </ac:picMkLst>
        </pc:picChg>
        <pc:picChg chg="add del mod">
          <ac:chgData name="Schwegel, Scott A CIV USN COMNAVSEASYSCOM DC (USA)" userId="5348dc0e-4be4-40b8-967a-fcea991094dd" providerId="ADAL" clId="{16083328-2F9D-41E1-B5BA-D0401E08EE30}" dt="2024-04-05T15:14:58.437" v="115" actId="478"/>
          <ac:picMkLst>
            <pc:docMk/>
            <pc:sldMk cId="3007794861" sldId="715"/>
            <ac:picMk id="6" creationId="{EC78E3C6-0D68-2F14-9F56-78C7036F45FC}"/>
          </ac:picMkLst>
        </pc:picChg>
        <pc:picChg chg="add mod">
          <ac:chgData name="Schwegel, Scott A CIV USN COMNAVSEASYSCOM DC (USA)" userId="5348dc0e-4be4-40b8-967a-fcea991094dd" providerId="ADAL" clId="{16083328-2F9D-41E1-B5BA-D0401E08EE30}" dt="2024-04-05T15:15:42.529" v="123" actId="1076"/>
          <ac:picMkLst>
            <pc:docMk/>
            <pc:sldMk cId="3007794861" sldId="715"/>
            <ac:picMk id="7" creationId="{00FDD0F6-539D-1410-18E8-F0B124F4CFF7}"/>
          </ac:picMkLst>
        </pc:picChg>
      </pc:sldChg>
      <pc:sldChg chg="addSp delSp modSp mod">
        <pc:chgData name="Schwegel, Scott A CIV USN COMNAVSEASYSCOM DC (USA)" userId="5348dc0e-4be4-40b8-967a-fcea991094dd" providerId="ADAL" clId="{16083328-2F9D-41E1-B5BA-D0401E08EE30}" dt="2024-04-05T15:17:10.277" v="126" actId="1076"/>
        <pc:sldMkLst>
          <pc:docMk/>
          <pc:sldMk cId="1734608552" sldId="718"/>
        </pc:sldMkLst>
        <pc:spChg chg="mod">
          <ac:chgData name="Schwegel, Scott A CIV USN COMNAVSEASYSCOM DC (USA)" userId="5348dc0e-4be4-40b8-967a-fcea991094dd" providerId="ADAL" clId="{16083328-2F9D-41E1-B5BA-D0401E08EE30}" dt="2024-04-05T15:13:30.252" v="114" actId="20577"/>
          <ac:spMkLst>
            <pc:docMk/>
            <pc:sldMk cId="1734608552" sldId="718"/>
            <ac:spMk id="8" creationId="{00000000-0000-0000-0000-000000000000}"/>
          </ac:spMkLst>
        </pc:spChg>
        <pc:graphicFrameChg chg="del">
          <ac:chgData name="Schwegel, Scott A CIV USN COMNAVSEASYSCOM DC (USA)" userId="5348dc0e-4be4-40b8-967a-fcea991094dd" providerId="ADAL" clId="{16083328-2F9D-41E1-B5BA-D0401E08EE30}" dt="2024-04-05T15:13:25.539" v="111" actId="478"/>
          <ac:graphicFrameMkLst>
            <pc:docMk/>
            <pc:sldMk cId="1734608552" sldId="718"/>
            <ac:graphicFrameMk id="3" creationId="{CB951983-DE67-6878-2A18-FF47A3CE3573}"/>
          </ac:graphicFrameMkLst>
        </pc:graphicFrameChg>
        <pc:picChg chg="add mod">
          <ac:chgData name="Schwegel, Scott A CIV USN COMNAVSEASYSCOM DC (USA)" userId="5348dc0e-4be4-40b8-967a-fcea991094dd" providerId="ADAL" clId="{16083328-2F9D-41E1-B5BA-D0401E08EE30}" dt="2024-04-05T15:08:55.213" v="75"/>
          <ac:picMkLst>
            <pc:docMk/>
            <pc:sldMk cId="1734608552" sldId="718"/>
            <ac:picMk id="4" creationId="{677DA5A7-E436-29E7-1DF8-544736E52480}"/>
          </ac:picMkLst>
        </pc:picChg>
        <pc:picChg chg="add mod">
          <ac:chgData name="Schwegel, Scott A CIV USN COMNAVSEASYSCOM DC (USA)" userId="5348dc0e-4be4-40b8-967a-fcea991094dd" providerId="ADAL" clId="{16083328-2F9D-41E1-B5BA-D0401E08EE30}" dt="2024-04-05T15:17:10.277" v="126" actId="1076"/>
          <ac:picMkLst>
            <pc:docMk/>
            <pc:sldMk cId="1734608552" sldId="718"/>
            <ac:picMk id="6" creationId="{D2BFC324-F53B-24E5-8AAE-A915AD069D80}"/>
          </ac:picMkLst>
        </pc:picChg>
        <pc:picChg chg="del">
          <ac:chgData name="Schwegel, Scott A CIV USN COMNAVSEASYSCOM DC (USA)" userId="5348dc0e-4be4-40b8-967a-fcea991094dd" providerId="ADAL" clId="{16083328-2F9D-41E1-B5BA-D0401E08EE30}" dt="2024-04-05T15:08:54.913" v="74" actId="478"/>
          <ac:picMkLst>
            <pc:docMk/>
            <pc:sldMk cId="1734608552" sldId="718"/>
            <ac:picMk id="9" creationId="{00000000-0000-0000-0000-000000000000}"/>
          </ac:picMkLst>
        </pc:picChg>
      </pc:sldChg>
      <pc:sldChg chg="addSp delSp modSp mod">
        <pc:chgData name="Schwegel, Scott A CIV USN COMNAVSEASYSCOM DC (USA)" userId="5348dc0e-4be4-40b8-967a-fcea991094dd" providerId="ADAL" clId="{16083328-2F9D-41E1-B5BA-D0401E08EE30}" dt="2024-04-05T15:20:07.042" v="139" actId="1076"/>
        <pc:sldMkLst>
          <pc:docMk/>
          <pc:sldMk cId="2124933417" sldId="740"/>
        </pc:sldMkLst>
        <pc:graphicFrameChg chg="del">
          <ac:chgData name="Schwegel, Scott A CIV USN COMNAVSEASYSCOM DC (USA)" userId="5348dc0e-4be4-40b8-967a-fcea991094dd" providerId="ADAL" clId="{16083328-2F9D-41E1-B5BA-D0401E08EE30}" dt="2024-04-05T15:18:43.212" v="136" actId="478"/>
          <ac:graphicFrameMkLst>
            <pc:docMk/>
            <pc:sldMk cId="2124933417" sldId="740"/>
            <ac:graphicFrameMk id="4" creationId="{7A235CA1-7540-5AE1-31A2-DCD070E2B953}"/>
          </ac:graphicFrameMkLst>
        </pc:graphicFrameChg>
        <pc:picChg chg="add mod">
          <ac:chgData name="Schwegel, Scott A CIV USN COMNAVSEASYSCOM DC (USA)" userId="5348dc0e-4be4-40b8-967a-fcea991094dd" providerId="ADAL" clId="{16083328-2F9D-41E1-B5BA-D0401E08EE30}" dt="2024-04-05T15:08:59.773" v="77"/>
          <ac:picMkLst>
            <pc:docMk/>
            <pc:sldMk cId="2124933417" sldId="740"/>
            <ac:picMk id="3" creationId="{26DFE709-B300-6286-83BA-71174B9AE834}"/>
          </ac:picMkLst>
        </pc:picChg>
        <pc:picChg chg="add mod">
          <ac:chgData name="Schwegel, Scott A CIV USN COMNAVSEASYSCOM DC (USA)" userId="5348dc0e-4be4-40b8-967a-fcea991094dd" providerId="ADAL" clId="{16083328-2F9D-41E1-B5BA-D0401E08EE30}" dt="2024-04-05T15:20:07.042" v="139" actId="1076"/>
          <ac:picMkLst>
            <pc:docMk/>
            <pc:sldMk cId="2124933417" sldId="740"/>
            <ac:picMk id="5" creationId="{F66F1B39-CCEE-4E30-F00C-40BFC2A8E418}"/>
          </ac:picMkLst>
        </pc:picChg>
        <pc:picChg chg="del">
          <ac:chgData name="Schwegel, Scott A CIV USN COMNAVSEASYSCOM DC (USA)" userId="5348dc0e-4be4-40b8-967a-fcea991094dd" providerId="ADAL" clId="{16083328-2F9D-41E1-B5BA-D0401E08EE30}" dt="2024-04-05T15:08:59.457" v="76" actId="478"/>
          <ac:picMkLst>
            <pc:docMk/>
            <pc:sldMk cId="2124933417" sldId="740"/>
            <ac:picMk id="6" creationId="{EC497521-479F-5A6C-A998-675D061E7347}"/>
          </ac:picMkLst>
        </pc:picChg>
      </pc:sldChg>
      <pc:sldChg chg="addSp delSp modSp mod">
        <pc:chgData name="Schwegel, Scott A CIV USN COMNAVSEASYSCOM DC (USA)" userId="5348dc0e-4be4-40b8-967a-fcea991094dd" providerId="ADAL" clId="{16083328-2F9D-41E1-B5BA-D0401E08EE30}" dt="2024-04-05T15:13:15.011" v="109" actId="1035"/>
        <pc:sldMkLst>
          <pc:docMk/>
          <pc:sldMk cId="1441321975" sldId="744"/>
        </pc:sldMkLst>
        <pc:spChg chg="mod">
          <ac:chgData name="Schwegel, Scott A CIV USN COMNAVSEASYSCOM DC (USA)" userId="5348dc0e-4be4-40b8-967a-fcea991094dd" providerId="ADAL" clId="{16083328-2F9D-41E1-B5BA-D0401E08EE30}" dt="2024-04-05T15:13:15.011" v="109" actId="1035"/>
          <ac:spMkLst>
            <pc:docMk/>
            <pc:sldMk cId="1441321975" sldId="744"/>
            <ac:spMk id="3" creationId="{13A6BC94-E085-892C-0112-70B4FE672002}"/>
          </ac:spMkLst>
        </pc:spChg>
        <pc:picChg chg="add mod ord">
          <ac:chgData name="Schwegel, Scott A CIV USN COMNAVSEASYSCOM DC (USA)" userId="5348dc0e-4be4-40b8-967a-fcea991094dd" providerId="ADAL" clId="{16083328-2F9D-41E1-B5BA-D0401E08EE30}" dt="2024-04-05T15:13:09.783" v="107" actId="1076"/>
          <ac:picMkLst>
            <pc:docMk/>
            <pc:sldMk cId="1441321975" sldId="744"/>
            <ac:picMk id="4" creationId="{2E3A6CA8-5319-5981-6DEA-1797B91C65BD}"/>
          </ac:picMkLst>
        </pc:picChg>
        <pc:picChg chg="del">
          <ac:chgData name="Schwegel, Scott A CIV USN COMNAVSEASYSCOM DC (USA)" userId="5348dc0e-4be4-40b8-967a-fcea991094dd" providerId="ADAL" clId="{16083328-2F9D-41E1-B5BA-D0401E08EE30}" dt="2024-04-05T15:12:55.044" v="99" actId="478"/>
          <ac:picMkLst>
            <pc:docMk/>
            <pc:sldMk cId="1441321975" sldId="744"/>
            <ac:picMk id="7" creationId="{F1C5361A-FEEE-3EE7-B4C2-545EE78312BA}"/>
          </ac:picMkLst>
        </pc:picChg>
      </pc:sldChg>
      <pc:sldChg chg="addSp delSp modSp mod">
        <pc:chgData name="Schwegel, Scott A CIV USN COMNAVSEASYSCOM DC (USA)" userId="5348dc0e-4be4-40b8-967a-fcea991094dd" providerId="ADAL" clId="{16083328-2F9D-41E1-B5BA-D0401E08EE30}" dt="2024-04-05T15:18:37.854" v="135" actId="1076"/>
        <pc:sldMkLst>
          <pc:docMk/>
          <pc:sldMk cId="4072958820" sldId="746"/>
        </pc:sldMkLst>
        <pc:spChg chg="mod">
          <ac:chgData name="Schwegel, Scott A CIV USN COMNAVSEASYSCOM DC (USA)" userId="5348dc0e-4be4-40b8-967a-fcea991094dd" providerId="ADAL" clId="{16083328-2F9D-41E1-B5BA-D0401E08EE30}" dt="2024-04-05T15:18:37.854" v="135" actId="1076"/>
          <ac:spMkLst>
            <pc:docMk/>
            <pc:sldMk cId="4072958820" sldId="746"/>
            <ac:spMk id="2" creationId="{5C924518-1CD5-EB92-2421-2DCBBE8819C6}"/>
          </ac:spMkLst>
        </pc:spChg>
        <pc:picChg chg="add mod ord">
          <ac:chgData name="Schwegel, Scott A CIV USN COMNAVSEASYSCOM DC (USA)" userId="5348dc0e-4be4-40b8-967a-fcea991094dd" providerId="ADAL" clId="{16083328-2F9D-41E1-B5BA-D0401E08EE30}" dt="2024-04-05T15:18:34.734" v="134" actId="1076"/>
          <ac:picMkLst>
            <pc:docMk/>
            <pc:sldMk cId="4072958820" sldId="746"/>
            <ac:picMk id="5" creationId="{5E66E913-2AB0-7E16-0DD5-FFD3DDAE63ED}"/>
          </ac:picMkLst>
        </pc:picChg>
        <pc:picChg chg="del">
          <ac:chgData name="Schwegel, Scott A CIV USN COMNAVSEASYSCOM DC (USA)" userId="5348dc0e-4be4-40b8-967a-fcea991094dd" providerId="ADAL" clId="{16083328-2F9D-41E1-B5BA-D0401E08EE30}" dt="2024-04-05T15:09:05.666" v="79" actId="478"/>
          <ac:picMkLst>
            <pc:docMk/>
            <pc:sldMk cId="4072958820" sldId="746"/>
            <ac:picMk id="6" creationId="{1F4E5F06-2F24-ACF2-6988-B9AF4C15804F}"/>
          </ac:picMkLst>
        </pc:picChg>
      </pc:sldChg>
      <pc:sldChg chg="addSp delSp modSp mod">
        <pc:chgData name="Schwegel, Scott A CIV USN COMNAVSEASYSCOM DC (USA)" userId="5348dc0e-4be4-40b8-967a-fcea991094dd" providerId="ADAL" clId="{16083328-2F9D-41E1-B5BA-D0401E08EE30}" dt="2024-04-05T14:59:44.048" v="31" actId="1037"/>
        <pc:sldMkLst>
          <pc:docMk/>
          <pc:sldMk cId="1799250685" sldId="747"/>
        </pc:sldMkLst>
        <pc:spChg chg="mod">
          <ac:chgData name="Schwegel, Scott A CIV USN COMNAVSEASYSCOM DC (USA)" userId="5348dc0e-4be4-40b8-967a-fcea991094dd" providerId="ADAL" clId="{16083328-2F9D-41E1-B5BA-D0401E08EE30}" dt="2024-04-05T14:59:44.048" v="31" actId="1037"/>
          <ac:spMkLst>
            <pc:docMk/>
            <pc:sldMk cId="1799250685" sldId="747"/>
            <ac:spMk id="15" creationId="{4F13E94D-F625-900B-A471-D234BD640E29}"/>
          </ac:spMkLst>
        </pc:spChg>
        <pc:picChg chg="add mod ord">
          <ac:chgData name="Schwegel, Scott A CIV USN COMNAVSEASYSCOM DC (USA)" userId="5348dc0e-4be4-40b8-967a-fcea991094dd" providerId="ADAL" clId="{16083328-2F9D-41E1-B5BA-D0401E08EE30}" dt="2024-04-05T14:59:35.303" v="23" actId="1076"/>
          <ac:picMkLst>
            <pc:docMk/>
            <pc:sldMk cId="1799250685" sldId="747"/>
            <ac:picMk id="3" creationId="{5D814824-3AFE-0C4B-1BDC-4AC9D7446377}"/>
          </ac:picMkLst>
        </pc:picChg>
        <pc:picChg chg="del">
          <ac:chgData name="Schwegel, Scott A CIV USN COMNAVSEASYSCOM DC (USA)" userId="5348dc0e-4be4-40b8-967a-fcea991094dd" providerId="ADAL" clId="{16083328-2F9D-41E1-B5BA-D0401E08EE30}" dt="2024-04-05T14:59:11.692" v="16" actId="478"/>
          <ac:picMkLst>
            <pc:docMk/>
            <pc:sldMk cId="1799250685" sldId="747"/>
            <ac:picMk id="6" creationId="{42FE3CA9-4B02-4031-8A97-05BE69F3C68F}"/>
          </ac:picMkLst>
        </pc:picChg>
      </pc:sldChg>
      <pc:sldChg chg="modSp mod">
        <pc:chgData name="Schwegel, Scott A CIV USN COMNAVSEASYSCOM DC (USA)" userId="5348dc0e-4be4-40b8-967a-fcea991094dd" providerId="ADAL" clId="{16083328-2F9D-41E1-B5BA-D0401E08EE30}" dt="2024-04-05T14:53:55.691" v="15" actId="20577"/>
        <pc:sldMkLst>
          <pc:docMk/>
          <pc:sldMk cId="2809251647" sldId="748"/>
        </pc:sldMkLst>
        <pc:spChg chg="mod">
          <ac:chgData name="Schwegel, Scott A CIV USN COMNAVSEASYSCOM DC (USA)" userId="5348dc0e-4be4-40b8-967a-fcea991094dd" providerId="ADAL" clId="{16083328-2F9D-41E1-B5BA-D0401E08EE30}" dt="2024-04-05T14:53:55.691" v="15" actId="20577"/>
          <ac:spMkLst>
            <pc:docMk/>
            <pc:sldMk cId="2809251647" sldId="748"/>
            <ac:spMk id="3" creationId="{00000000-0000-0000-0000-000000000000}"/>
          </ac:spMkLst>
        </pc:spChg>
      </pc:sldChg>
      <pc:sldChg chg="addSp delSp modSp">
        <pc:chgData name="Schwegel, Scott A CIV USN COMNAVSEASYSCOM DC (USA)" userId="5348dc0e-4be4-40b8-967a-fcea991094dd" providerId="ADAL" clId="{16083328-2F9D-41E1-B5BA-D0401E08EE30}" dt="2024-04-05T15:08:50.105" v="73"/>
        <pc:sldMkLst>
          <pc:docMk/>
          <pc:sldMk cId="799903843" sldId="749"/>
        </pc:sldMkLst>
        <pc:picChg chg="add mod">
          <ac:chgData name="Schwegel, Scott A CIV USN COMNAVSEASYSCOM DC (USA)" userId="5348dc0e-4be4-40b8-967a-fcea991094dd" providerId="ADAL" clId="{16083328-2F9D-41E1-B5BA-D0401E08EE30}" dt="2024-04-05T15:08:50.105" v="73"/>
          <ac:picMkLst>
            <pc:docMk/>
            <pc:sldMk cId="799903843" sldId="749"/>
            <ac:picMk id="3" creationId="{E971AC22-6AB7-624F-EE79-3A109874C493}"/>
          </ac:picMkLst>
        </pc:picChg>
        <pc:picChg chg="del">
          <ac:chgData name="Schwegel, Scott A CIV USN COMNAVSEASYSCOM DC (USA)" userId="5348dc0e-4be4-40b8-967a-fcea991094dd" providerId="ADAL" clId="{16083328-2F9D-41E1-B5BA-D0401E08EE30}" dt="2024-04-05T15:08:49.764" v="72" actId="478"/>
          <ac:picMkLst>
            <pc:docMk/>
            <pc:sldMk cId="799903843" sldId="749"/>
            <ac:picMk id="9" creationId="{00000000-0000-0000-0000-000000000000}"/>
          </ac:picMkLst>
        </pc:picChg>
      </pc:sldChg>
      <pc:sldChg chg="addSp delSp modSp mod">
        <pc:chgData name="Schwegel, Scott A CIV USN COMNAVSEASYSCOM DC (USA)" userId="5348dc0e-4be4-40b8-967a-fcea991094dd" providerId="ADAL" clId="{16083328-2F9D-41E1-B5BA-D0401E08EE30}" dt="2024-04-05T15:08:07.210" v="63" actId="1035"/>
        <pc:sldMkLst>
          <pc:docMk/>
          <pc:sldMk cId="3895135314" sldId="750"/>
        </pc:sldMkLst>
        <pc:spChg chg="mod">
          <ac:chgData name="Schwegel, Scott A CIV USN COMNAVSEASYSCOM DC (USA)" userId="5348dc0e-4be4-40b8-967a-fcea991094dd" providerId="ADAL" clId="{16083328-2F9D-41E1-B5BA-D0401E08EE30}" dt="2024-04-05T15:08:07.210" v="63" actId="1035"/>
          <ac:spMkLst>
            <pc:docMk/>
            <pc:sldMk cId="3895135314" sldId="750"/>
            <ac:spMk id="2" creationId="{CA6B09FD-BD0B-0B7D-52DB-C5B58E3029D1}"/>
          </ac:spMkLst>
        </pc:spChg>
        <pc:picChg chg="del">
          <ac:chgData name="Schwegel, Scott A CIV USN COMNAVSEASYSCOM DC (USA)" userId="5348dc0e-4be4-40b8-967a-fcea991094dd" providerId="ADAL" clId="{16083328-2F9D-41E1-B5BA-D0401E08EE30}" dt="2024-04-05T15:07:11.530" v="52" actId="478"/>
          <ac:picMkLst>
            <pc:docMk/>
            <pc:sldMk cId="3895135314" sldId="750"/>
            <ac:picMk id="5" creationId="{041CB1E9-B789-7338-65D9-57268F6E53C0}"/>
          </ac:picMkLst>
        </pc:picChg>
        <pc:picChg chg="add mod ord">
          <ac:chgData name="Schwegel, Scott A CIV USN COMNAVSEASYSCOM DC (USA)" userId="5348dc0e-4be4-40b8-967a-fcea991094dd" providerId="ADAL" clId="{16083328-2F9D-41E1-B5BA-D0401E08EE30}" dt="2024-04-05T15:07:55.883" v="60" actId="1076"/>
          <ac:picMkLst>
            <pc:docMk/>
            <pc:sldMk cId="3895135314" sldId="750"/>
            <ac:picMk id="6" creationId="{9B1FC9C1-C393-2485-5C50-4B93B6639F7E}"/>
          </ac:picMkLst>
        </pc:picChg>
      </pc:sldChg>
      <pc:sldChg chg="delSp mod">
        <pc:chgData name="Schwegel, Scott A CIV USN COMNAVSEASYSCOM DC (USA)" userId="5348dc0e-4be4-40b8-967a-fcea991094dd" providerId="ADAL" clId="{16083328-2F9D-41E1-B5BA-D0401E08EE30}" dt="2024-04-05T14:59:52.592" v="32" actId="478"/>
        <pc:sldMkLst>
          <pc:docMk/>
          <pc:sldMk cId="217602951" sldId="752"/>
        </pc:sldMkLst>
        <pc:picChg chg="del">
          <ac:chgData name="Schwegel, Scott A CIV USN COMNAVSEASYSCOM DC (USA)" userId="5348dc0e-4be4-40b8-967a-fcea991094dd" providerId="ADAL" clId="{16083328-2F9D-41E1-B5BA-D0401E08EE30}" dt="2024-04-05T14:59:52.592" v="32" actId="478"/>
          <ac:picMkLst>
            <pc:docMk/>
            <pc:sldMk cId="217602951" sldId="752"/>
            <ac:picMk id="5" creationId="{041D3A81-F5BE-DCF7-F0EC-56E80AA76FF7}"/>
          </ac:picMkLst>
        </pc:picChg>
      </pc:sldChg>
      <pc:sldChg chg="delSp mod">
        <pc:chgData name="Schwegel, Scott A CIV USN COMNAVSEASYSCOM DC (USA)" userId="5348dc0e-4be4-40b8-967a-fcea991094dd" providerId="ADAL" clId="{16083328-2F9D-41E1-B5BA-D0401E08EE30}" dt="2024-04-05T15:07:14.058" v="53" actId="478"/>
        <pc:sldMkLst>
          <pc:docMk/>
          <pc:sldMk cId="4003973082" sldId="753"/>
        </pc:sldMkLst>
        <pc:picChg chg="del">
          <ac:chgData name="Schwegel, Scott A CIV USN COMNAVSEASYSCOM DC (USA)" userId="5348dc0e-4be4-40b8-967a-fcea991094dd" providerId="ADAL" clId="{16083328-2F9D-41E1-B5BA-D0401E08EE30}" dt="2024-04-05T15:07:14.058" v="53" actId="478"/>
          <ac:picMkLst>
            <pc:docMk/>
            <pc:sldMk cId="4003973082" sldId="753"/>
            <ac:picMk id="6" creationId="{35F497B8-EF48-40DE-4572-1DF27EB45278}"/>
          </ac:picMkLst>
        </pc:picChg>
      </pc:sldChg>
      <pc:sldChg chg="delSp mod">
        <pc:chgData name="Schwegel, Scott A CIV USN COMNAVSEASYSCOM DC (USA)" userId="5348dc0e-4be4-40b8-967a-fcea991094dd" providerId="ADAL" clId="{16083328-2F9D-41E1-B5BA-D0401E08EE30}" dt="2024-04-05T15:13:19.363" v="110" actId="478"/>
        <pc:sldMkLst>
          <pc:docMk/>
          <pc:sldMk cId="3400735287" sldId="755"/>
        </pc:sldMkLst>
        <pc:picChg chg="del">
          <ac:chgData name="Schwegel, Scott A CIV USN COMNAVSEASYSCOM DC (USA)" userId="5348dc0e-4be4-40b8-967a-fcea991094dd" providerId="ADAL" clId="{16083328-2F9D-41E1-B5BA-D0401E08EE30}" dt="2024-04-05T15:13:19.363" v="110" actId="478"/>
          <ac:picMkLst>
            <pc:docMk/>
            <pc:sldMk cId="3400735287" sldId="755"/>
            <ac:picMk id="5" creationId="{2BD2842C-E114-B684-1D0D-D3B59FDF9C19}"/>
          </ac:picMkLst>
        </pc:picChg>
      </pc:sldChg>
      <pc:sldChg chg="delSp mod">
        <pc:chgData name="Schwegel, Scott A CIV USN COMNAVSEASYSCOM DC (USA)" userId="5348dc0e-4be4-40b8-967a-fcea991094dd" providerId="ADAL" clId="{16083328-2F9D-41E1-B5BA-D0401E08EE30}" dt="2024-04-05T15:09:03.212" v="78" actId="478"/>
        <pc:sldMkLst>
          <pc:docMk/>
          <pc:sldMk cId="2484424947" sldId="756"/>
        </pc:sldMkLst>
        <pc:picChg chg="del">
          <ac:chgData name="Schwegel, Scott A CIV USN COMNAVSEASYSCOM DC (USA)" userId="5348dc0e-4be4-40b8-967a-fcea991094dd" providerId="ADAL" clId="{16083328-2F9D-41E1-B5BA-D0401E08EE30}" dt="2024-04-05T15:09:03.212" v="78" actId="478"/>
          <ac:picMkLst>
            <pc:docMk/>
            <pc:sldMk cId="2484424947" sldId="756"/>
            <ac:picMk id="4" creationId="{0D68C766-CBC8-4C2D-57B5-8F7E92036E28}"/>
          </ac:picMkLst>
        </pc:picChg>
      </pc:sldChg>
    </pc:docChg>
  </pc:docChgLst>
  <pc:docChgLst>
    <pc:chgData name="Schwegel, Scott A CIV USN COMNAVSEASYSCOM DC (USA)" userId="5348dc0e-4be4-40b8-967a-fcea991094dd" providerId="ADAL" clId="{0F102CF4-5196-4360-9BC4-58175030F2A8}"/>
    <pc:docChg chg="custSel modSld">
      <pc:chgData name="Schwegel, Scott A CIV USN COMNAVSEASYSCOM DC (USA)" userId="5348dc0e-4be4-40b8-967a-fcea991094dd" providerId="ADAL" clId="{0F102CF4-5196-4360-9BC4-58175030F2A8}" dt="2024-04-05T18:36:12.275" v="123" actId="20577"/>
      <pc:docMkLst>
        <pc:docMk/>
      </pc:docMkLst>
      <pc:sldChg chg="addSp delSp modSp mod">
        <pc:chgData name="Schwegel, Scott A CIV USN COMNAVSEASYSCOM DC (USA)" userId="5348dc0e-4be4-40b8-967a-fcea991094dd" providerId="ADAL" clId="{0F102CF4-5196-4360-9BC4-58175030F2A8}" dt="2024-04-05T18:30:42.206" v="63" actId="1076"/>
        <pc:sldMkLst>
          <pc:docMk/>
          <pc:sldMk cId="3614945518" sldId="676"/>
        </pc:sldMkLst>
        <pc:spChg chg="mod">
          <ac:chgData name="Schwegel, Scott A CIV USN COMNAVSEASYSCOM DC (USA)" userId="5348dc0e-4be4-40b8-967a-fcea991094dd" providerId="ADAL" clId="{0F102CF4-5196-4360-9BC4-58175030F2A8}" dt="2024-04-05T18:28:50.095" v="59" actId="20577"/>
          <ac:spMkLst>
            <pc:docMk/>
            <pc:sldMk cId="3614945518" sldId="676"/>
            <ac:spMk id="8" creationId="{00000000-0000-0000-0000-000000000000}"/>
          </ac:spMkLst>
        </pc:spChg>
        <pc:graphicFrameChg chg="del">
          <ac:chgData name="Schwegel, Scott A CIV USN COMNAVSEASYSCOM DC (USA)" userId="5348dc0e-4be4-40b8-967a-fcea991094dd" providerId="ADAL" clId="{0F102CF4-5196-4360-9BC4-58175030F2A8}" dt="2024-04-05T18:30:14.801" v="60" actId="478"/>
          <ac:graphicFrameMkLst>
            <pc:docMk/>
            <pc:sldMk cId="3614945518" sldId="676"/>
            <ac:graphicFrameMk id="5" creationId="{F256FDD6-6B0D-F330-1E5E-9CBD0E53D686}"/>
          </ac:graphicFrameMkLst>
        </pc:graphicFrameChg>
        <pc:picChg chg="add mod">
          <ac:chgData name="Schwegel, Scott A CIV USN COMNAVSEASYSCOM DC (USA)" userId="5348dc0e-4be4-40b8-967a-fcea991094dd" providerId="ADAL" clId="{0F102CF4-5196-4360-9BC4-58175030F2A8}" dt="2024-04-05T18:30:42.206" v="63" actId="1076"/>
          <ac:picMkLst>
            <pc:docMk/>
            <pc:sldMk cId="3614945518" sldId="676"/>
            <ac:picMk id="4" creationId="{C117EE58-7C71-55BD-9B39-44494241835C}"/>
          </ac:picMkLst>
        </pc:picChg>
      </pc:sldChg>
      <pc:sldChg chg="addSp delSp modSp mod">
        <pc:chgData name="Schwegel, Scott A CIV USN COMNAVSEASYSCOM DC (USA)" userId="5348dc0e-4be4-40b8-967a-fcea991094dd" providerId="ADAL" clId="{0F102CF4-5196-4360-9BC4-58175030F2A8}" dt="2024-04-05T18:35:28.131" v="118" actId="1076"/>
        <pc:sldMkLst>
          <pc:docMk/>
          <pc:sldMk cId="2124933417" sldId="740"/>
        </pc:sldMkLst>
        <pc:spChg chg="mod">
          <ac:chgData name="Schwegel, Scott A CIV USN COMNAVSEASYSCOM DC (USA)" userId="5348dc0e-4be4-40b8-967a-fcea991094dd" providerId="ADAL" clId="{0F102CF4-5196-4360-9BC4-58175030F2A8}" dt="2024-04-05T18:32:19.145" v="85" actId="20577"/>
          <ac:spMkLst>
            <pc:docMk/>
            <pc:sldMk cId="2124933417" sldId="740"/>
            <ac:spMk id="8" creationId="{00000000-0000-0000-0000-000000000000}"/>
          </ac:spMkLst>
        </pc:spChg>
        <pc:picChg chg="add mod">
          <ac:chgData name="Schwegel, Scott A CIV USN COMNAVSEASYSCOM DC (USA)" userId="5348dc0e-4be4-40b8-967a-fcea991094dd" providerId="ADAL" clId="{0F102CF4-5196-4360-9BC4-58175030F2A8}" dt="2024-04-05T18:35:28.131" v="118" actId="1076"/>
          <ac:picMkLst>
            <pc:docMk/>
            <pc:sldMk cId="2124933417" sldId="740"/>
            <ac:picMk id="4" creationId="{5915EB0B-49FC-1641-35E4-A27B8D1BCC74}"/>
          </ac:picMkLst>
        </pc:picChg>
        <pc:picChg chg="del">
          <ac:chgData name="Schwegel, Scott A CIV USN COMNAVSEASYSCOM DC (USA)" userId="5348dc0e-4be4-40b8-967a-fcea991094dd" providerId="ADAL" clId="{0F102CF4-5196-4360-9BC4-58175030F2A8}" dt="2024-04-05T18:34:37.585" v="115" actId="478"/>
          <ac:picMkLst>
            <pc:docMk/>
            <pc:sldMk cId="2124933417" sldId="740"/>
            <ac:picMk id="5" creationId="{F66F1B39-CCEE-4E30-F00C-40BFC2A8E418}"/>
          </ac:picMkLst>
        </pc:picChg>
      </pc:sldChg>
      <pc:sldChg chg="addSp delSp modSp mod">
        <pc:chgData name="Schwegel, Scott A CIV USN COMNAVSEASYSCOM DC (USA)" userId="5348dc0e-4be4-40b8-967a-fcea991094dd" providerId="ADAL" clId="{0F102CF4-5196-4360-9BC4-58175030F2A8}" dt="2024-04-05T18:27:38.257" v="34" actId="1076"/>
        <pc:sldMkLst>
          <pc:docMk/>
          <pc:sldMk cId="3661324777" sldId="742"/>
        </pc:sldMkLst>
        <pc:spChg chg="mod">
          <ac:chgData name="Schwegel, Scott A CIV USN COMNAVSEASYSCOM DC (USA)" userId="5348dc0e-4be4-40b8-967a-fcea991094dd" providerId="ADAL" clId="{0F102CF4-5196-4360-9BC4-58175030F2A8}" dt="2024-04-05T18:27:38.257" v="34" actId="1076"/>
          <ac:spMkLst>
            <pc:docMk/>
            <pc:sldMk cId="3661324777" sldId="742"/>
            <ac:spMk id="2" creationId="{EECA2D4A-30ED-FAB8-39B8-1E3B8CAA5E65}"/>
          </ac:spMkLst>
        </pc:spChg>
        <pc:picChg chg="add mod ord">
          <ac:chgData name="Schwegel, Scott A CIV USN COMNAVSEASYSCOM DC (USA)" userId="5348dc0e-4be4-40b8-967a-fcea991094dd" providerId="ADAL" clId="{0F102CF4-5196-4360-9BC4-58175030F2A8}" dt="2024-04-05T18:27:35.317" v="33" actId="1076"/>
          <ac:picMkLst>
            <pc:docMk/>
            <pc:sldMk cId="3661324777" sldId="742"/>
            <ac:picMk id="4" creationId="{C6CD9639-CFEE-B644-317B-BCB15CC13B5B}"/>
          </ac:picMkLst>
        </pc:picChg>
        <pc:picChg chg="del">
          <ac:chgData name="Schwegel, Scott A CIV USN COMNAVSEASYSCOM DC (USA)" userId="5348dc0e-4be4-40b8-967a-fcea991094dd" providerId="ADAL" clId="{0F102CF4-5196-4360-9BC4-58175030F2A8}" dt="2024-04-05T18:26:59.742" v="25" actId="478"/>
          <ac:picMkLst>
            <pc:docMk/>
            <pc:sldMk cId="3661324777" sldId="742"/>
            <ac:picMk id="8" creationId="{4741AF4E-1960-23BA-00C7-32A044B3150E}"/>
          </ac:picMkLst>
        </pc:picChg>
      </pc:sldChg>
      <pc:sldChg chg="addSp delSp modSp mod">
        <pc:chgData name="Schwegel, Scott A CIV USN COMNAVSEASYSCOM DC (USA)" userId="5348dc0e-4be4-40b8-967a-fcea991094dd" providerId="ADAL" clId="{0F102CF4-5196-4360-9BC4-58175030F2A8}" dt="2024-04-05T18:35:43.886" v="119" actId="1076"/>
        <pc:sldMkLst>
          <pc:docMk/>
          <pc:sldMk cId="4072958820" sldId="746"/>
        </pc:sldMkLst>
        <pc:picChg chg="del">
          <ac:chgData name="Schwegel, Scott A CIV USN COMNAVSEASYSCOM DC (USA)" userId="5348dc0e-4be4-40b8-967a-fcea991094dd" providerId="ADAL" clId="{0F102CF4-5196-4360-9BC4-58175030F2A8}" dt="2024-04-05T18:33:34.481" v="103" actId="478"/>
          <ac:picMkLst>
            <pc:docMk/>
            <pc:sldMk cId="4072958820" sldId="746"/>
            <ac:picMk id="5" creationId="{5E66E913-2AB0-7E16-0DD5-FFD3DDAE63ED}"/>
          </ac:picMkLst>
        </pc:picChg>
        <pc:picChg chg="add mod ord">
          <ac:chgData name="Schwegel, Scott A CIV USN COMNAVSEASYSCOM DC (USA)" userId="5348dc0e-4be4-40b8-967a-fcea991094dd" providerId="ADAL" clId="{0F102CF4-5196-4360-9BC4-58175030F2A8}" dt="2024-04-05T18:35:43.886" v="119" actId="1076"/>
          <ac:picMkLst>
            <pc:docMk/>
            <pc:sldMk cId="4072958820" sldId="746"/>
            <ac:picMk id="6" creationId="{0CBF3284-8634-7998-DFBB-A5E933C8F87E}"/>
          </ac:picMkLst>
        </pc:picChg>
      </pc:sldChg>
      <pc:sldChg chg="addSp delSp modSp mod">
        <pc:chgData name="Schwegel, Scott A CIV USN COMNAVSEASYSCOM DC (USA)" userId="5348dc0e-4be4-40b8-967a-fcea991094dd" providerId="ADAL" clId="{0F102CF4-5196-4360-9BC4-58175030F2A8}" dt="2024-04-05T18:36:12.275" v="123" actId="20577"/>
        <pc:sldMkLst>
          <pc:docMk/>
          <pc:sldMk cId="799903843" sldId="749"/>
        </pc:sldMkLst>
        <pc:spChg chg="mod">
          <ac:chgData name="Schwegel, Scott A CIV USN COMNAVSEASYSCOM DC (USA)" userId="5348dc0e-4be4-40b8-967a-fcea991094dd" providerId="ADAL" clId="{0F102CF4-5196-4360-9BC4-58175030F2A8}" dt="2024-04-05T18:36:12.275" v="123" actId="20577"/>
          <ac:spMkLst>
            <pc:docMk/>
            <pc:sldMk cId="799903843" sldId="749"/>
            <ac:spMk id="8" creationId="{00000000-0000-0000-0000-000000000000}"/>
          </ac:spMkLst>
        </pc:spChg>
        <pc:graphicFrameChg chg="del">
          <ac:chgData name="Schwegel, Scott A CIV USN COMNAVSEASYSCOM DC (USA)" userId="5348dc0e-4be4-40b8-967a-fcea991094dd" providerId="ADAL" clId="{0F102CF4-5196-4360-9BC4-58175030F2A8}" dt="2024-04-05T18:30:44.959" v="64" actId="478"/>
          <ac:graphicFrameMkLst>
            <pc:docMk/>
            <pc:sldMk cId="799903843" sldId="749"/>
            <ac:graphicFrameMk id="4" creationId="{0DAF1B90-D53B-E809-A080-E6CE9CBD878B}"/>
          </ac:graphicFrameMkLst>
        </pc:graphicFrameChg>
        <pc:picChg chg="add mod">
          <ac:chgData name="Schwegel, Scott A CIV USN COMNAVSEASYSCOM DC (USA)" userId="5348dc0e-4be4-40b8-967a-fcea991094dd" providerId="ADAL" clId="{0F102CF4-5196-4360-9BC4-58175030F2A8}" dt="2024-04-05T18:31:04.972" v="67" actId="1076"/>
          <ac:picMkLst>
            <pc:docMk/>
            <pc:sldMk cId="799903843" sldId="749"/>
            <ac:picMk id="5" creationId="{3214E942-C857-72AF-F4F1-197AAD95C78B}"/>
          </ac:picMkLst>
        </pc:picChg>
      </pc:sldChg>
      <pc:sldChg chg="addSp modSp mod">
        <pc:chgData name="Schwegel, Scott A CIV USN COMNAVSEASYSCOM DC (USA)" userId="5348dc0e-4be4-40b8-967a-fcea991094dd" providerId="ADAL" clId="{0F102CF4-5196-4360-9BC4-58175030F2A8}" dt="2024-04-05T18:25:17.750" v="11" actId="1035"/>
        <pc:sldMkLst>
          <pc:docMk/>
          <pc:sldMk cId="217602951" sldId="752"/>
        </pc:sldMkLst>
        <pc:spChg chg="mod">
          <ac:chgData name="Schwegel, Scott A CIV USN COMNAVSEASYSCOM DC (USA)" userId="5348dc0e-4be4-40b8-967a-fcea991094dd" providerId="ADAL" clId="{0F102CF4-5196-4360-9BC4-58175030F2A8}" dt="2024-04-05T18:25:17.750" v="11" actId="1035"/>
          <ac:spMkLst>
            <pc:docMk/>
            <pc:sldMk cId="217602951" sldId="752"/>
            <ac:spMk id="2" creationId="{1B207101-622A-7C33-997D-51B20C8BC344}"/>
          </ac:spMkLst>
        </pc:spChg>
        <pc:picChg chg="add mod ord">
          <ac:chgData name="Schwegel, Scott A CIV USN COMNAVSEASYSCOM DC (USA)" userId="5348dc0e-4be4-40b8-967a-fcea991094dd" providerId="ADAL" clId="{0F102CF4-5196-4360-9BC4-58175030F2A8}" dt="2024-04-05T18:25:10.634" v="7" actId="1076"/>
          <ac:picMkLst>
            <pc:docMk/>
            <pc:sldMk cId="217602951" sldId="752"/>
            <ac:picMk id="4" creationId="{C2869499-155E-F9D0-B280-837918AFC638}"/>
          </ac:picMkLst>
        </pc:picChg>
      </pc:sldChg>
      <pc:sldChg chg="addSp modSp mod">
        <pc:chgData name="Schwegel, Scott A CIV USN COMNAVSEASYSCOM DC (USA)" userId="5348dc0e-4be4-40b8-967a-fcea991094dd" providerId="ADAL" clId="{0F102CF4-5196-4360-9BC4-58175030F2A8}" dt="2024-04-05T18:26:48.022" v="24" actId="1035"/>
        <pc:sldMkLst>
          <pc:docMk/>
          <pc:sldMk cId="4003973082" sldId="753"/>
        </pc:sldMkLst>
        <pc:spChg chg="mod">
          <ac:chgData name="Schwegel, Scott A CIV USN COMNAVSEASYSCOM DC (USA)" userId="5348dc0e-4be4-40b8-967a-fcea991094dd" providerId="ADAL" clId="{0F102CF4-5196-4360-9BC4-58175030F2A8}" dt="2024-04-05T18:26:48.022" v="24" actId="1035"/>
          <ac:spMkLst>
            <pc:docMk/>
            <pc:sldMk cId="4003973082" sldId="753"/>
            <ac:spMk id="2" creationId="{2D2C3197-0C29-3796-0060-DBD797EDF1AB}"/>
          </ac:spMkLst>
        </pc:spChg>
        <pc:picChg chg="add mod ord">
          <ac:chgData name="Schwegel, Scott A CIV USN COMNAVSEASYSCOM DC (USA)" userId="5348dc0e-4be4-40b8-967a-fcea991094dd" providerId="ADAL" clId="{0F102CF4-5196-4360-9BC4-58175030F2A8}" dt="2024-04-05T18:26:41.154" v="19" actId="1076"/>
          <ac:picMkLst>
            <pc:docMk/>
            <pc:sldMk cId="4003973082" sldId="753"/>
            <ac:picMk id="4" creationId="{44480F65-9A98-CF6B-025A-B9B29592CD99}"/>
          </ac:picMkLst>
        </pc:picChg>
      </pc:sldChg>
      <pc:sldChg chg="addSp delSp modSp mod">
        <pc:chgData name="Schwegel, Scott A CIV USN COMNAVSEASYSCOM DC (USA)" userId="5348dc0e-4be4-40b8-967a-fcea991094dd" providerId="ADAL" clId="{0F102CF4-5196-4360-9BC4-58175030F2A8}" dt="2024-04-05T18:28:27.127" v="56" actId="1035"/>
        <pc:sldMkLst>
          <pc:docMk/>
          <pc:sldMk cId="911158111" sldId="754"/>
        </pc:sldMkLst>
        <pc:spChg chg="mod">
          <ac:chgData name="Schwegel, Scott A CIV USN COMNAVSEASYSCOM DC (USA)" userId="5348dc0e-4be4-40b8-967a-fcea991094dd" providerId="ADAL" clId="{0F102CF4-5196-4360-9BC4-58175030F2A8}" dt="2024-04-05T18:28:27.127" v="56" actId="1035"/>
          <ac:spMkLst>
            <pc:docMk/>
            <pc:sldMk cId="911158111" sldId="754"/>
            <ac:spMk id="2" creationId="{CC3614B6-2839-F19D-FADD-CB54EB38206D}"/>
          </ac:spMkLst>
        </pc:spChg>
        <pc:picChg chg="add mod ord">
          <ac:chgData name="Schwegel, Scott A CIV USN COMNAVSEASYSCOM DC (USA)" userId="5348dc0e-4be4-40b8-967a-fcea991094dd" providerId="ADAL" clId="{0F102CF4-5196-4360-9BC4-58175030F2A8}" dt="2024-04-05T18:28:18.222" v="43" actId="1076"/>
          <ac:picMkLst>
            <pc:docMk/>
            <pc:sldMk cId="911158111" sldId="754"/>
            <ac:picMk id="4" creationId="{3ED4D4AD-C912-FA8E-3396-CDDE2AACF452}"/>
          </ac:picMkLst>
        </pc:picChg>
        <pc:picChg chg="del">
          <ac:chgData name="Schwegel, Scott A CIV USN COMNAVSEASYSCOM DC (USA)" userId="5348dc0e-4be4-40b8-967a-fcea991094dd" providerId="ADAL" clId="{0F102CF4-5196-4360-9BC4-58175030F2A8}" dt="2024-04-05T18:27:41.863" v="35" actId="478"/>
          <ac:picMkLst>
            <pc:docMk/>
            <pc:sldMk cId="911158111" sldId="754"/>
            <ac:picMk id="8" creationId="{0F3A2A3A-5E0D-E0F7-8FCE-1BDE0CBF0881}"/>
          </ac:picMkLst>
        </pc:picChg>
      </pc:sldChg>
      <pc:sldChg chg="addSp modSp mod">
        <pc:chgData name="Schwegel, Scott A CIV USN COMNAVSEASYSCOM DC (USA)" userId="5348dc0e-4be4-40b8-967a-fcea991094dd" providerId="ADAL" clId="{0F102CF4-5196-4360-9BC4-58175030F2A8}" dt="2024-04-05T18:31:53.334" v="82" actId="1035"/>
        <pc:sldMkLst>
          <pc:docMk/>
          <pc:sldMk cId="3400735287" sldId="755"/>
        </pc:sldMkLst>
        <pc:spChg chg="mod">
          <ac:chgData name="Schwegel, Scott A CIV USN COMNAVSEASYSCOM DC (USA)" userId="5348dc0e-4be4-40b8-967a-fcea991094dd" providerId="ADAL" clId="{0F102CF4-5196-4360-9BC4-58175030F2A8}" dt="2024-04-05T18:31:53.334" v="82" actId="1035"/>
          <ac:spMkLst>
            <pc:docMk/>
            <pc:sldMk cId="3400735287" sldId="755"/>
            <ac:spMk id="2" creationId="{FFBB849C-F48E-60C5-D077-6E49D4809D10}"/>
          </ac:spMkLst>
        </pc:spChg>
        <pc:picChg chg="add mod ord">
          <ac:chgData name="Schwegel, Scott A CIV USN COMNAVSEASYSCOM DC (USA)" userId="5348dc0e-4be4-40b8-967a-fcea991094dd" providerId="ADAL" clId="{0F102CF4-5196-4360-9BC4-58175030F2A8}" dt="2024-04-05T18:31:47.680" v="75" actId="1076"/>
          <ac:picMkLst>
            <pc:docMk/>
            <pc:sldMk cId="3400735287" sldId="755"/>
            <ac:picMk id="4" creationId="{604E2F96-EA65-B9CC-35D2-6075DD40FA28}"/>
          </ac:picMkLst>
        </pc:picChg>
      </pc:sldChg>
      <pc:sldChg chg="addSp modSp mod">
        <pc:chgData name="Schwegel, Scott A CIV USN COMNAVSEASYSCOM DC (USA)" userId="5348dc0e-4be4-40b8-967a-fcea991094dd" providerId="ADAL" clId="{0F102CF4-5196-4360-9BC4-58175030F2A8}" dt="2024-04-05T18:35:48.062" v="120" actId="1076"/>
        <pc:sldMkLst>
          <pc:docMk/>
          <pc:sldMk cId="2484424947" sldId="756"/>
        </pc:sldMkLst>
        <pc:spChg chg="mod">
          <ac:chgData name="Schwegel, Scott A CIV USN COMNAVSEASYSCOM DC (USA)" userId="5348dc0e-4be4-40b8-967a-fcea991094dd" providerId="ADAL" clId="{0F102CF4-5196-4360-9BC4-58175030F2A8}" dt="2024-04-05T18:33:20.216" v="102" actId="1035"/>
          <ac:spMkLst>
            <pc:docMk/>
            <pc:sldMk cId="2484424947" sldId="756"/>
            <ac:spMk id="2" creationId="{F19D7AEF-A528-4083-9E91-B6896E1B4C64}"/>
          </ac:spMkLst>
        </pc:spChg>
        <pc:picChg chg="add mod ord">
          <ac:chgData name="Schwegel, Scott A CIV USN COMNAVSEASYSCOM DC (USA)" userId="5348dc0e-4be4-40b8-967a-fcea991094dd" providerId="ADAL" clId="{0F102CF4-5196-4360-9BC4-58175030F2A8}" dt="2024-04-05T18:35:48.062" v="120" actId="1076"/>
          <ac:picMkLst>
            <pc:docMk/>
            <pc:sldMk cId="2484424947" sldId="756"/>
            <ac:picMk id="4" creationId="{B62D0A29-27B7-1728-52DE-64C31E03CFC9}"/>
          </ac:picMkLst>
        </pc:picChg>
      </pc:sldChg>
    </pc:docChg>
  </pc:docChgLst>
  <pc:docChgLst>
    <pc:chgData name="Schwegel, Scott A CIV USN COMNAVSEASYSCOM DC (USA)" userId="5348dc0e-4be4-40b8-967a-fcea991094dd" providerId="ADAL" clId="{1E1F55B5-5BCB-4369-9A09-250BBF1115CF}"/>
    <pc:docChg chg="custSel modSld">
      <pc:chgData name="Schwegel, Scott A CIV USN COMNAVSEASYSCOM DC (USA)" userId="5348dc0e-4be4-40b8-967a-fcea991094dd" providerId="ADAL" clId="{1E1F55B5-5BCB-4369-9A09-250BBF1115CF}" dt="2024-04-16T17:05:52.648" v="30" actId="20577"/>
      <pc:docMkLst>
        <pc:docMk/>
      </pc:docMkLst>
      <pc:sldChg chg="modSp mod">
        <pc:chgData name="Schwegel, Scott A CIV USN COMNAVSEASYSCOM DC (USA)" userId="5348dc0e-4be4-40b8-967a-fcea991094dd" providerId="ADAL" clId="{1E1F55B5-5BCB-4369-9A09-250BBF1115CF}" dt="2024-04-16T17:05:52.648" v="30" actId="20577"/>
        <pc:sldMkLst>
          <pc:docMk/>
          <pc:sldMk cId="2809251647" sldId="748"/>
        </pc:sldMkLst>
        <pc:spChg chg="mod">
          <ac:chgData name="Schwegel, Scott A CIV USN COMNAVSEASYSCOM DC (USA)" userId="5348dc0e-4be4-40b8-967a-fcea991094dd" providerId="ADAL" clId="{1E1F55B5-5BCB-4369-9A09-250BBF1115CF}" dt="2024-04-16T17:05:52.648" v="30" actId="20577"/>
          <ac:spMkLst>
            <pc:docMk/>
            <pc:sldMk cId="2809251647" sldId="748"/>
            <ac:spMk id="3" creationId="{00000000-0000-0000-0000-000000000000}"/>
          </ac:spMkLst>
        </pc:spChg>
      </pc:sldChg>
      <pc:sldChg chg="addSp delSp modSp mod">
        <pc:chgData name="Schwegel, Scott A CIV USN COMNAVSEASYSCOM DC (USA)" userId="5348dc0e-4be4-40b8-967a-fcea991094dd" providerId="ADAL" clId="{1E1F55B5-5BCB-4369-9A09-250BBF1115CF}" dt="2024-04-16T17:03:58.977" v="9" actId="1076"/>
        <pc:sldMkLst>
          <pc:docMk/>
          <pc:sldMk cId="3895135314" sldId="750"/>
        </pc:sldMkLst>
        <pc:picChg chg="add mod ord modCrop">
          <ac:chgData name="Schwegel, Scott A CIV USN COMNAVSEASYSCOM DC (USA)" userId="5348dc0e-4be4-40b8-967a-fcea991094dd" providerId="ADAL" clId="{1E1F55B5-5BCB-4369-9A09-250BBF1115CF}" dt="2024-04-16T17:03:58.977" v="9" actId="1076"/>
          <ac:picMkLst>
            <pc:docMk/>
            <pc:sldMk cId="3895135314" sldId="750"/>
            <ac:picMk id="5" creationId="{BDA894DB-AFF6-54B8-4010-D2A56AF9D927}"/>
          </ac:picMkLst>
        </pc:picChg>
        <pc:picChg chg="del">
          <ac:chgData name="Schwegel, Scott A CIV USN COMNAVSEASYSCOM DC (USA)" userId="5348dc0e-4be4-40b8-967a-fcea991094dd" providerId="ADAL" clId="{1E1F55B5-5BCB-4369-9A09-250BBF1115CF}" dt="2024-04-16T17:03:48.156" v="7" actId="478"/>
          <ac:picMkLst>
            <pc:docMk/>
            <pc:sldMk cId="3895135314" sldId="750"/>
            <ac:picMk id="6" creationId="{9B1FC9C1-C393-2485-5C50-4B93B6639F7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hdr" sz="quarter"/>
          </p:nvPr>
        </p:nvSpPr>
        <p:spPr bwMode="auto">
          <a:xfrm>
            <a:off x="1" y="1"/>
            <a:ext cx="4033804" cy="350916"/>
          </a:xfrm>
          <a:prstGeom prst="rect">
            <a:avLst/>
          </a:prstGeom>
          <a:noFill/>
          <a:ln w="9525">
            <a:noFill/>
            <a:miter lim="800000"/>
            <a:headEnd/>
            <a:tailEnd/>
          </a:ln>
          <a:effectLst/>
        </p:spPr>
        <p:txBody>
          <a:bodyPr vert="horz" wrap="square" lIns="91378" tIns="45690" rIns="91378" bIns="45690" numCol="1" anchor="t" anchorCtr="0" compatLnSpc="1">
            <a:prstTxWarp prst="textNoShape">
              <a:avLst/>
            </a:prstTxWarp>
          </a:bodyPr>
          <a:lstStyle>
            <a:lvl1pPr>
              <a:defRPr sz="1200" b="0" i="0">
                <a:solidFill>
                  <a:schemeClr val="tx1"/>
                </a:solidFill>
                <a:effectLst/>
                <a:latin typeface="Arial" charset="0"/>
                <a:cs typeface="+mn-cs"/>
              </a:defRPr>
            </a:lvl1pPr>
          </a:lstStyle>
          <a:p>
            <a:pPr>
              <a:defRPr/>
            </a:pPr>
            <a:endParaRPr lang="en-US" dirty="0"/>
          </a:p>
        </p:txBody>
      </p:sp>
      <p:sp>
        <p:nvSpPr>
          <p:cNvPr id="401411" name="Rectangle 3"/>
          <p:cNvSpPr>
            <a:spLocks noGrp="1" noChangeArrowheads="1"/>
          </p:cNvSpPr>
          <p:nvPr>
            <p:ph type="dt" sz="quarter" idx="1"/>
          </p:nvPr>
        </p:nvSpPr>
        <p:spPr bwMode="auto">
          <a:xfrm>
            <a:off x="5273194" y="1"/>
            <a:ext cx="4033804" cy="350916"/>
          </a:xfrm>
          <a:prstGeom prst="rect">
            <a:avLst/>
          </a:prstGeom>
          <a:noFill/>
          <a:ln w="9525">
            <a:noFill/>
            <a:miter lim="800000"/>
            <a:headEnd/>
            <a:tailEnd/>
          </a:ln>
          <a:effectLst/>
        </p:spPr>
        <p:txBody>
          <a:bodyPr vert="horz" wrap="square" lIns="91378" tIns="45690" rIns="91378" bIns="45690" numCol="1" anchor="t" anchorCtr="0" compatLnSpc="1">
            <a:prstTxWarp prst="textNoShape">
              <a:avLst/>
            </a:prstTxWarp>
          </a:bodyPr>
          <a:lstStyle>
            <a:lvl1pPr algn="r">
              <a:defRPr sz="1200" b="0" i="0">
                <a:solidFill>
                  <a:schemeClr val="tx1"/>
                </a:solidFill>
                <a:effectLst/>
                <a:latin typeface="Arial" charset="0"/>
                <a:cs typeface="+mn-cs"/>
              </a:defRPr>
            </a:lvl1pPr>
          </a:lstStyle>
          <a:p>
            <a:pPr>
              <a:defRPr/>
            </a:pPr>
            <a:endParaRPr lang="en-US" dirty="0"/>
          </a:p>
        </p:txBody>
      </p:sp>
      <p:sp>
        <p:nvSpPr>
          <p:cNvPr id="401412" name="Rectangle 4"/>
          <p:cNvSpPr>
            <a:spLocks noGrp="1" noChangeArrowheads="1"/>
          </p:cNvSpPr>
          <p:nvPr>
            <p:ph type="ftr" sz="quarter" idx="2"/>
          </p:nvPr>
        </p:nvSpPr>
        <p:spPr bwMode="auto">
          <a:xfrm>
            <a:off x="1" y="6670989"/>
            <a:ext cx="4033804" cy="350916"/>
          </a:xfrm>
          <a:prstGeom prst="rect">
            <a:avLst/>
          </a:prstGeom>
          <a:noFill/>
          <a:ln w="9525">
            <a:noFill/>
            <a:miter lim="800000"/>
            <a:headEnd/>
            <a:tailEnd/>
          </a:ln>
          <a:effectLst/>
        </p:spPr>
        <p:txBody>
          <a:bodyPr vert="horz" wrap="square" lIns="91378" tIns="45690" rIns="91378" bIns="45690" numCol="1" anchor="b" anchorCtr="0" compatLnSpc="1">
            <a:prstTxWarp prst="textNoShape">
              <a:avLst/>
            </a:prstTxWarp>
          </a:bodyPr>
          <a:lstStyle>
            <a:lvl1pPr>
              <a:defRPr sz="1200" b="0" i="0">
                <a:solidFill>
                  <a:schemeClr val="tx1"/>
                </a:solidFill>
                <a:effectLst/>
                <a:latin typeface="Arial" charset="0"/>
                <a:cs typeface="+mn-cs"/>
              </a:defRPr>
            </a:lvl1pPr>
          </a:lstStyle>
          <a:p>
            <a:pPr>
              <a:defRPr/>
            </a:pPr>
            <a:endParaRPr lang="en-US" dirty="0"/>
          </a:p>
        </p:txBody>
      </p:sp>
      <p:sp>
        <p:nvSpPr>
          <p:cNvPr id="401413" name="Rectangle 5"/>
          <p:cNvSpPr>
            <a:spLocks noGrp="1" noChangeArrowheads="1"/>
          </p:cNvSpPr>
          <p:nvPr>
            <p:ph type="sldNum" sz="quarter" idx="3"/>
          </p:nvPr>
        </p:nvSpPr>
        <p:spPr bwMode="auto">
          <a:xfrm>
            <a:off x="5273194" y="6670989"/>
            <a:ext cx="4033804" cy="350916"/>
          </a:xfrm>
          <a:prstGeom prst="rect">
            <a:avLst/>
          </a:prstGeom>
          <a:noFill/>
          <a:ln w="9525">
            <a:noFill/>
            <a:miter lim="800000"/>
            <a:headEnd/>
            <a:tailEnd/>
          </a:ln>
          <a:effectLst/>
        </p:spPr>
        <p:txBody>
          <a:bodyPr vert="horz" wrap="square" lIns="91378" tIns="45690" rIns="91378" bIns="45690" numCol="1" anchor="b" anchorCtr="0" compatLnSpc="1">
            <a:prstTxWarp prst="textNoShape">
              <a:avLst/>
            </a:prstTxWarp>
          </a:bodyPr>
          <a:lstStyle>
            <a:lvl1pPr algn="r">
              <a:defRPr sz="1200" b="0" i="0">
                <a:solidFill>
                  <a:schemeClr val="tx1"/>
                </a:solidFill>
                <a:effectLst/>
                <a:latin typeface="Arial" charset="0"/>
                <a:cs typeface="+mn-cs"/>
              </a:defRPr>
            </a:lvl1pPr>
          </a:lstStyle>
          <a:p>
            <a:pPr>
              <a:defRPr/>
            </a:pPr>
            <a:fld id="{E17C80C2-F867-4EA6-B3EF-445E1A5CB11E}" type="slidenum">
              <a:rPr lang="en-US"/>
              <a:pPr>
                <a:defRPr/>
              </a:pPr>
              <a:t>‹#›</a:t>
            </a:fld>
            <a:endParaRPr lang="en-US" dirty="0"/>
          </a:p>
        </p:txBody>
      </p:sp>
    </p:spTree>
    <p:extLst>
      <p:ext uri="{BB962C8B-B14F-4D97-AF65-F5344CB8AC3E}">
        <p14:creationId xmlns:p14="http://schemas.microsoft.com/office/powerpoint/2010/main" val="19625436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1"/>
            <a:ext cx="4031699" cy="349718"/>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lvl1pPr defTabSz="932925">
              <a:defRPr sz="1200" b="0" i="0">
                <a:solidFill>
                  <a:schemeClr val="tx1"/>
                </a:solidFill>
                <a:effectLst/>
                <a:latin typeface="Arial" charset="0"/>
                <a:cs typeface="+mn-cs"/>
              </a:defRPr>
            </a:lvl1pPr>
          </a:lstStyle>
          <a:p>
            <a:pPr>
              <a:defRPr/>
            </a:pPr>
            <a:endParaRPr lang="en-US" dirty="0"/>
          </a:p>
        </p:txBody>
      </p:sp>
      <p:sp>
        <p:nvSpPr>
          <p:cNvPr id="47107" name="Rectangle 3"/>
          <p:cNvSpPr>
            <a:spLocks noGrp="1" noChangeArrowheads="1"/>
          </p:cNvSpPr>
          <p:nvPr>
            <p:ph type="dt" idx="1"/>
          </p:nvPr>
        </p:nvSpPr>
        <p:spPr bwMode="auto">
          <a:xfrm>
            <a:off x="5275300" y="1"/>
            <a:ext cx="4031699" cy="349718"/>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lvl1pPr algn="r" defTabSz="932925">
              <a:defRPr sz="1200" b="0" i="0">
                <a:solidFill>
                  <a:schemeClr val="tx1"/>
                </a:solidFill>
                <a:effectLst/>
                <a:latin typeface="Arial" charset="0"/>
                <a:cs typeface="+mn-cs"/>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2895600" y="528638"/>
            <a:ext cx="3513138" cy="2633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932176" y="3336692"/>
            <a:ext cx="7444755" cy="3158240"/>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1" y="6672186"/>
            <a:ext cx="4031699" cy="349718"/>
          </a:xfrm>
          <a:prstGeom prst="rect">
            <a:avLst/>
          </a:prstGeom>
          <a:noFill/>
          <a:ln w="9525">
            <a:noFill/>
            <a:miter lim="800000"/>
            <a:headEnd/>
            <a:tailEnd/>
          </a:ln>
          <a:effectLst/>
        </p:spPr>
        <p:txBody>
          <a:bodyPr vert="horz" wrap="square" lIns="93254" tIns="46628" rIns="93254" bIns="46628" numCol="1" anchor="b" anchorCtr="0" compatLnSpc="1">
            <a:prstTxWarp prst="textNoShape">
              <a:avLst/>
            </a:prstTxWarp>
          </a:bodyPr>
          <a:lstStyle>
            <a:lvl1pPr defTabSz="932925">
              <a:defRPr sz="1200" b="0" i="0">
                <a:solidFill>
                  <a:schemeClr val="tx1"/>
                </a:solidFill>
                <a:effectLst/>
                <a:latin typeface="Arial" charset="0"/>
                <a:cs typeface="+mn-cs"/>
              </a:defRPr>
            </a:lvl1pPr>
          </a:lstStyle>
          <a:p>
            <a:pPr>
              <a:defRPr/>
            </a:pPr>
            <a:endParaRPr lang="en-US" dirty="0"/>
          </a:p>
        </p:txBody>
      </p:sp>
      <p:sp>
        <p:nvSpPr>
          <p:cNvPr id="47111" name="Rectangle 7"/>
          <p:cNvSpPr>
            <a:spLocks noGrp="1" noChangeArrowheads="1"/>
          </p:cNvSpPr>
          <p:nvPr>
            <p:ph type="sldNum" sz="quarter" idx="5"/>
          </p:nvPr>
        </p:nvSpPr>
        <p:spPr bwMode="auto">
          <a:xfrm>
            <a:off x="5275300" y="6672186"/>
            <a:ext cx="4031699" cy="349718"/>
          </a:xfrm>
          <a:prstGeom prst="rect">
            <a:avLst/>
          </a:prstGeom>
          <a:noFill/>
          <a:ln w="9525">
            <a:noFill/>
            <a:miter lim="800000"/>
            <a:headEnd/>
            <a:tailEnd/>
          </a:ln>
          <a:effectLst/>
        </p:spPr>
        <p:txBody>
          <a:bodyPr vert="horz" wrap="square" lIns="93254" tIns="46628" rIns="93254" bIns="46628" numCol="1" anchor="b" anchorCtr="0" compatLnSpc="1">
            <a:prstTxWarp prst="textNoShape">
              <a:avLst/>
            </a:prstTxWarp>
          </a:bodyPr>
          <a:lstStyle>
            <a:lvl1pPr algn="r" defTabSz="932925">
              <a:defRPr sz="1200" b="0" i="0">
                <a:solidFill>
                  <a:schemeClr val="tx1"/>
                </a:solidFill>
                <a:effectLst/>
                <a:latin typeface="Arial" charset="0"/>
                <a:cs typeface="+mn-cs"/>
              </a:defRPr>
            </a:lvl1pPr>
          </a:lstStyle>
          <a:p>
            <a:pPr>
              <a:defRPr/>
            </a:pPr>
            <a:fld id="{6F1DD13C-20EB-4407-A0C4-3A6783AC11FD}" type="slidenum">
              <a:rPr lang="en-US"/>
              <a:pPr>
                <a:defRPr/>
              </a:pPr>
              <a:t>‹#›</a:t>
            </a:fld>
            <a:endParaRPr lang="en-US" dirty="0"/>
          </a:p>
        </p:txBody>
      </p:sp>
    </p:spTree>
    <p:extLst>
      <p:ext uri="{BB962C8B-B14F-4D97-AF65-F5344CB8AC3E}">
        <p14:creationId xmlns:p14="http://schemas.microsoft.com/office/powerpoint/2010/main" val="10915067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038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978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511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13</a:t>
            </a:fld>
            <a:endParaRPr lang="en-US" dirty="0"/>
          </a:p>
        </p:txBody>
      </p:sp>
    </p:spTree>
    <p:extLst>
      <p:ext uri="{BB962C8B-B14F-4D97-AF65-F5344CB8AC3E}">
        <p14:creationId xmlns:p14="http://schemas.microsoft.com/office/powerpoint/2010/main" val="180752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12823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7061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9228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17</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391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26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881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7361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510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5</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6</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905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709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9</a:t>
            </a:fld>
            <a:endParaRPr lang="en-US" dirty="0"/>
          </a:p>
        </p:txBody>
      </p:sp>
    </p:spTree>
    <p:extLst>
      <p:ext uri="{BB962C8B-B14F-4D97-AF65-F5344CB8AC3E}">
        <p14:creationId xmlns:p14="http://schemas.microsoft.com/office/powerpoint/2010/main" val="403926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10</a:t>
            </a:fld>
            <a:endParaRPr lang="en-US" dirty="0"/>
          </a:p>
        </p:txBody>
      </p:sp>
    </p:spTree>
    <p:extLst>
      <p:ext uri="{BB962C8B-B14F-4D97-AF65-F5344CB8AC3E}">
        <p14:creationId xmlns:p14="http://schemas.microsoft.com/office/powerpoint/2010/main" val="170557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1425110-F257-47D4-B669-D4B1EC95549B}" type="slidenum">
              <a:rPr lang="en-US"/>
              <a:pPr>
                <a:defRPr/>
              </a:pPr>
              <a:t>‹#›</a:t>
            </a:fld>
            <a:endParaRPr lang="en-US" dirty="0"/>
          </a:p>
        </p:txBody>
      </p:sp>
    </p:spTree>
    <p:extLst>
      <p:ext uri="{BB962C8B-B14F-4D97-AF65-F5344CB8AC3E}">
        <p14:creationId xmlns:p14="http://schemas.microsoft.com/office/powerpoint/2010/main" val="112805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8292F-3726-4132-BDB2-5E84AEFFB5F9}" type="slidenum">
              <a:rPr lang="en-US"/>
              <a:pPr>
                <a:defRPr/>
              </a:pPr>
              <a:t>‹#›</a:t>
            </a:fld>
            <a:endParaRPr lang="en-US" dirty="0"/>
          </a:p>
        </p:txBody>
      </p:sp>
    </p:spTree>
    <p:extLst>
      <p:ext uri="{BB962C8B-B14F-4D97-AF65-F5344CB8AC3E}">
        <p14:creationId xmlns:p14="http://schemas.microsoft.com/office/powerpoint/2010/main" val="40385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01B17E-C80A-4E9D-945E-A40F95895641}" type="slidenum">
              <a:rPr lang="en-US"/>
              <a:pPr>
                <a:defRPr/>
              </a:pPr>
              <a:t>‹#›</a:t>
            </a:fld>
            <a:endParaRPr lang="en-US" dirty="0"/>
          </a:p>
        </p:txBody>
      </p:sp>
    </p:spTree>
    <p:extLst>
      <p:ext uri="{BB962C8B-B14F-4D97-AF65-F5344CB8AC3E}">
        <p14:creationId xmlns:p14="http://schemas.microsoft.com/office/powerpoint/2010/main" val="284852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smtClean="0"/>
              <a:pPr>
                <a:defRPr/>
              </a:pPr>
              <a:t>‹#›</a:t>
            </a:fld>
            <a:endParaRPr lang="en-US" dirty="0"/>
          </a:p>
        </p:txBody>
      </p:sp>
    </p:spTree>
    <p:extLst>
      <p:ext uri="{BB962C8B-B14F-4D97-AF65-F5344CB8AC3E}">
        <p14:creationId xmlns:p14="http://schemas.microsoft.com/office/powerpoint/2010/main" val="1318243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943600" cy="447675"/>
          </a:xfrm>
        </p:spPr>
        <p:txBody>
          <a:bodyPr/>
          <a:lstStyle/>
          <a:p>
            <a:r>
              <a:rPr lang="en-US" dirty="0"/>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smtClean="0"/>
              <a:pPr>
                <a:defRPr/>
              </a:pPr>
              <a:t>‹#›</a:t>
            </a:fld>
            <a:endParaRPr lang="en-US" dirty="0"/>
          </a:p>
        </p:txBody>
      </p:sp>
      <p:pic>
        <p:nvPicPr>
          <p:cNvPr id="6" name="Picture 5"/>
          <p:cNvPicPr>
            <a:picLocks noChangeAspect="1"/>
          </p:cNvPicPr>
          <p:nvPr userDrawn="1"/>
        </p:nvPicPr>
        <p:blipFill>
          <a:blip r:embed="rId2"/>
          <a:stretch>
            <a:fillRect/>
          </a:stretch>
        </p:blipFill>
        <p:spPr>
          <a:xfrm>
            <a:off x="152400" y="114250"/>
            <a:ext cx="685899" cy="685899"/>
          </a:xfrm>
          <a:prstGeom prst="rect">
            <a:avLst/>
          </a:prstGeom>
        </p:spPr>
      </p:pic>
      <p:pic>
        <p:nvPicPr>
          <p:cNvPr id="7" name="Picture 6"/>
          <p:cNvPicPr>
            <a:picLocks noChangeAspect="1"/>
          </p:cNvPicPr>
          <p:nvPr userDrawn="1"/>
        </p:nvPicPr>
        <p:blipFill>
          <a:blip r:embed="rId3"/>
          <a:stretch>
            <a:fillRect/>
          </a:stretch>
        </p:blipFill>
        <p:spPr>
          <a:xfrm>
            <a:off x="8349762" y="114250"/>
            <a:ext cx="685800" cy="685800"/>
          </a:xfrm>
          <a:prstGeom prst="rect">
            <a:avLst/>
          </a:prstGeom>
        </p:spPr>
      </p:pic>
    </p:spTree>
    <p:extLst>
      <p:ext uri="{BB962C8B-B14F-4D97-AF65-F5344CB8AC3E}">
        <p14:creationId xmlns:p14="http://schemas.microsoft.com/office/powerpoint/2010/main" val="4009967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05606"/>
            <a:ext cx="5943600" cy="447675"/>
          </a:xfrm>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smtClean="0"/>
              <a:pPr>
                <a:defRPr/>
              </a:pPr>
              <a:t>‹#›</a:t>
            </a:fld>
            <a:endParaRPr lang="en-US" dirty="0"/>
          </a:p>
        </p:txBody>
      </p:sp>
      <p:pic>
        <p:nvPicPr>
          <p:cNvPr id="6" name="Picture 5"/>
          <p:cNvPicPr>
            <a:picLocks noChangeAspect="1"/>
          </p:cNvPicPr>
          <p:nvPr userDrawn="1"/>
        </p:nvPicPr>
        <p:blipFill>
          <a:blip r:embed="rId2"/>
          <a:stretch>
            <a:fillRect/>
          </a:stretch>
        </p:blipFill>
        <p:spPr>
          <a:xfrm>
            <a:off x="152400" y="114250"/>
            <a:ext cx="685899" cy="685899"/>
          </a:xfrm>
          <a:prstGeom prst="rect">
            <a:avLst/>
          </a:prstGeom>
        </p:spPr>
      </p:pic>
      <p:pic>
        <p:nvPicPr>
          <p:cNvPr id="7" name="Picture 6"/>
          <p:cNvPicPr>
            <a:picLocks noChangeAspect="1"/>
          </p:cNvPicPr>
          <p:nvPr userDrawn="1"/>
        </p:nvPicPr>
        <p:blipFill>
          <a:blip r:embed="rId3"/>
          <a:stretch>
            <a:fillRect/>
          </a:stretch>
        </p:blipFill>
        <p:spPr>
          <a:xfrm>
            <a:off x="8349762" y="114250"/>
            <a:ext cx="685800" cy="685800"/>
          </a:xfrm>
          <a:prstGeom prst="rect">
            <a:avLst/>
          </a:prstGeom>
        </p:spPr>
      </p:pic>
    </p:spTree>
    <p:extLst>
      <p:ext uri="{BB962C8B-B14F-4D97-AF65-F5344CB8AC3E}">
        <p14:creationId xmlns:p14="http://schemas.microsoft.com/office/powerpoint/2010/main" val="2751056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smtClean="0"/>
              <a:pPr>
                <a:defRPr/>
              </a:pPr>
              <a:t>‹#›</a:t>
            </a:fld>
            <a:endParaRPr lang="en-US" dirty="0"/>
          </a:p>
        </p:txBody>
      </p:sp>
      <p:pic>
        <p:nvPicPr>
          <p:cNvPr id="5" name="Picture 4"/>
          <p:cNvPicPr>
            <a:picLocks noChangeAspect="1"/>
          </p:cNvPicPr>
          <p:nvPr userDrawn="1"/>
        </p:nvPicPr>
        <p:blipFill>
          <a:blip r:embed="rId2"/>
          <a:stretch>
            <a:fillRect/>
          </a:stretch>
        </p:blipFill>
        <p:spPr>
          <a:xfrm>
            <a:off x="152400" y="114250"/>
            <a:ext cx="685899" cy="685899"/>
          </a:xfrm>
          <a:prstGeom prst="rect">
            <a:avLst/>
          </a:prstGeom>
        </p:spPr>
      </p:pic>
      <p:pic>
        <p:nvPicPr>
          <p:cNvPr id="6" name="Picture 5"/>
          <p:cNvPicPr>
            <a:picLocks noChangeAspect="1"/>
          </p:cNvPicPr>
          <p:nvPr userDrawn="1"/>
        </p:nvPicPr>
        <p:blipFill>
          <a:blip r:embed="rId3"/>
          <a:stretch>
            <a:fillRect/>
          </a:stretch>
        </p:blipFill>
        <p:spPr>
          <a:xfrm>
            <a:off x="8349762" y="114250"/>
            <a:ext cx="685800" cy="685800"/>
          </a:xfrm>
          <a:prstGeom prst="rect">
            <a:avLst/>
          </a:prstGeom>
        </p:spPr>
      </p:pic>
    </p:spTree>
    <p:extLst>
      <p:ext uri="{BB962C8B-B14F-4D97-AF65-F5344CB8AC3E}">
        <p14:creationId xmlns:p14="http://schemas.microsoft.com/office/powerpoint/2010/main" val="245189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smtClean="0"/>
              <a:pPr>
                <a:defRPr/>
              </a:pPr>
              <a:t>‹#›</a:t>
            </a:fld>
            <a:endParaRPr lang="en-US" dirty="0"/>
          </a:p>
        </p:txBody>
      </p:sp>
      <p:pic>
        <p:nvPicPr>
          <p:cNvPr id="7" name="Picture 6"/>
          <p:cNvPicPr>
            <a:picLocks noChangeAspect="1"/>
          </p:cNvPicPr>
          <p:nvPr userDrawn="1"/>
        </p:nvPicPr>
        <p:blipFill>
          <a:blip r:embed="rId2"/>
          <a:stretch>
            <a:fillRect/>
          </a:stretch>
        </p:blipFill>
        <p:spPr>
          <a:xfrm>
            <a:off x="152400" y="114250"/>
            <a:ext cx="685899" cy="685899"/>
          </a:xfrm>
          <a:prstGeom prst="rect">
            <a:avLst/>
          </a:prstGeom>
        </p:spPr>
      </p:pic>
      <p:pic>
        <p:nvPicPr>
          <p:cNvPr id="8" name="Picture 7"/>
          <p:cNvPicPr>
            <a:picLocks noChangeAspect="1"/>
          </p:cNvPicPr>
          <p:nvPr userDrawn="1"/>
        </p:nvPicPr>
        <p:blipFill>
          <a:blip r:embed="rId3"/>
          <a:stretch>
            <a:fillRect/>
          </a:stretch>
        </p:blipFill>
        <p:spPr>
          <a:xfrm>
            <a:off x="8349762" y="114250"/>
            <a:ext cx="685800" cy="685800"/>
          </a:xfrm>
          <a:prstGeom prst="rect">
            <a:avLst/>
          </a:prstGeom>
        </p:spPr>
      </p:pic>
    </p:spTree>
    <p:extLst>
      <p:ext uri="{BB962C8B-B14F-4D97-AF65-F5344CB8AC3E}">
        <p14:creationId xmlns:p14="http://schemas.microsoft.com/office/powerpoint/2010/main" val="3853214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smtClean="0"/>
              <a:pPr>
                <a:defRPr/>
              </a:pPr>
              <a:t>‹#›</a:t>
            </a:fld>
            <a:endParaRPr lang="en-US" dirty="0"/>
          </a:p>
        </p:txBody>
      </p:sp>
    </p:spTree>
    <p:extLst>
      <p:ext uri="{BB962C8B-B14F-4D97-AF65-F5344CB8AC3E}">
        <p14:creationId xmlns:p14="http://schemas.microsoft.com/office/powerpoint/2010/main" val="966070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smtClean="0"/>
              <a:pPr>
                <a:defRPr/>
              </a:pPr>
              <a:t>‹#›</a:t>
            </a:fld>
            <a:endParaRPr lang="en-US" dirty="0"/>
          </a:p>
        </p:txBody>
      </p:sp>
    </p:spTree>
    <p:extLst>
      <p:ext uri="{BB962C8B-B14F-4D97-AF65-F5344CB8AC3E}">
        <p14:creationId xmlns:p14="http://schemas.microsoft.com/office/powerpoint/2010/main" val="2259823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smtClean="0"/>
              <a:pPr>
                <a:defRPr/>
              </a:pPr>
              <a:t>‹#›</a:t>
            </a:fld>
            <a:endParaRPr lang="en-US" dirty="0"/>
          </a:p>
        </p:txBody>
      </p:sp>
    </p:spTree>
    <p:extLst>
      <p:ext uri="{BB962C8B-B14F-4D97-AF65-F5344CB8AC3E}">
        <p14:creationId xmlns:p14="http://schemas.microsoft.com/office/powerpoint/2010/main" val="202263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FECA55-F5B8-446E-BF8F-AFBA1CDD4126}" type="slidenum">
              <a:rPr lang="en-US"/>
              <a:pPr>
                <a:defRPr/>
              </a:pPr>
              <a:t>‹#›</a:t>
            </a:fld>
            <a:endParaRPr lang="en-US" dirty="0"/>
          </a:p>
        </p:txBody>
      </p:sp>
    </p:spTree>
    <p:extLst>
      <p:ext uri="{BB962C8B-B14F-4D97-AF65-F5344CB8AC3E}">
        <p14:creationId xmlns:p14="http://schemas.microsoft.com/office/powerpoint/2010/main" val="1927724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smtClean="0"/>
              <a:pPr>
                <a:defRPr/>
              </a:pPr>
              <a:t>‹#›</a:t>
            </a:fld>
            <a:endParaRPr lang="en-US" dirty="0"/>
          </a:p>
        </p:txBody>
      </p:sp>
    </p:spTree>
    <p:extLst>
      <p:ext uri="{BB962C8B-B14F-4D97-AF65-F5344CB8AC3E}">
        <p14:creationId xmlns:p14="http://schemas.microsoft.com/office/powerpoint/2010/main" val="2123271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smtClean="0"/>
              <a:pPr>
                <a:defRPr/>
              </a:pPr>
              <a:t>‹#›</a:t>
            </a:fld>
            <a:endParaRPr lang="en-US" dirty="0"/>
          </a:p>
        </p:txBody>
      </p:sp>
    </p:spTree>
    <p:extLst>
      <p:ext uri="{BB962C8B-B14F-4D97-AF65-F5344CB8AC3E}">
        <p14:creationId xmlns:p14="http://schemas.microsoft.com/office/powerpoint/2010/main" val="467559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943600" cy="447675"/>
          </a:xfrm>
        </p:spPr>
        <p:txBody>
          <a:bodyPr/>
          <a:lstStyle/>
          <a:p>
            <a:r>
              <a:rPr lang="en-US" dirty="0"/>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smtClean="0"/>
              <a:pPr>
                <a:defRPr/>
              </a:pPr>
              <a:t>‹#›</a:t>
            </a:fld>
            <a:endParaRPr lang="en-US" dirty="0"/>
          </a:p>
        </p:txBody>
      </p:sp>
    </p:spTree>
    <p:extLst>
      <p:ext uri="{BB962C8B-B14F-4D97-AF65-F5344CB8AC3E}">
        <p14:creationId xmlns:p14="http://schemas.microsoft.com/office/powerpoint/2010/main" val="1718259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05606"/>
            <a:ext cx="5943600" cy="447675"/>
          </a:xfrm>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smtClean="0"/>
              <a:pPr>
                <a:defRPr/>
              </a:pPr>
              <a:t>‹#›</a:t>
            </a:fld>
            <a:endParaRPr lang="en-US" dirty="0"/>
          </a:p>
        </p:txBody>
      </p:sp>
    </p:spTree>
    <p:extLst>
      <p:ext uri="{BB962C8B-B14F-4D97-AF65-F5344CB8AC3E}">
        <p14:creationId xmlns:p14="http://schemas.microsoft.com/office/powerpoint/2010/main" val="827546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smtClean="0"/>
              <a:pPr>
                <a:defRPr/>
              </a:pPr>
              <a:t>‹#›</a:t>
            </a:fld>
            <a:endParaRPr lang="en-US" dirty="0"/>
          </a:p>
        </p:txBody>
      </p:sp>
    </p:spTree>
    <p:extLst>
      <p:ext uri="{BB962C8B-B14F-4D97-AF65-F5344CB8AC3E}">
        <p14:creationId xmlns:p14="http://schemas.microsoft.com/office/powerpoint/2010/main" val="1888913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smtClean="0"/>
              <a:pPr>
                <a:defRPr/>
              </a:pPr>
              <a:t>‹#›</a:t>
            </a:fld>
            <a:endParaRPr lang="en-US" dirty="0"/>
          </a:p>
        </p:txBody>
      </p:sp>
    </p:spTree>
    <p:extLst>
      <p:ext uri="{BB962C8B-B14F-4D97-AF65-F5344CB8AC3E}">
        <p14:creationId xmlns:p14="http://schemas.microsoft.com/office/powerpoint/2010/main" val="474047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smtClean="0"/>
              <a:pPr>
                <a:defRPr/>
              </a:pPr>
              <a:t>‹#›</a:t>
            </a:fld>
            <a:endParaRPr lang="en-US" dirty="0"/>
          </a:p>
        </p:txBody>
      </p:sp>
    </p:spTree>
    <p:extLst>
      <p:ext uri="{BB962C8B-B14F-4D97-AF65-F5344CB8AC3E}">
        <p14:creationId xmlns:p14="http://schemas.microsoft.com/office/powerpoint/2010/main" val="218479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smtClean="0"/>
              <a:pPr>
                <a:defRPr/>
              </a:pPr>
              <a:t>‹#›</a:t>
            </a:fld>
            <a:endParaRPr lang="en-US" dirty="0"/>
          </a:p>
        </p:txBody>
      </p:sp>
    </p:spTree>
    <p:extLst>
      <p:ext uri="{BB962C8B-B14F-4D97-AF65-F5344CB8AC3E}">
        <p14:creationId xmlns:p14="http://schemas.microsoft.com/office/powerpoint/2010/main" val="1605760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smtClean="0"/>
              <a:pPr>
                <a:defRPr/>
              </a:pPr>
              <a:t>‹#›</a:t>
            </a:fld>
            <a:endParaRPr lang="en-US" dirty="0"/>
          </a:p>
        </p:txBody>
      </p:sp>
    </p:spTree>
    <p:extLst>
      <p:ext uri="{BB962C8B-B14F-4D97-AF65-F5344CB8AC3E}">
        <p14:creationId xmlns:p14="http://schemas.microsoft.com/office/powerpoint/2010/main" val="3110518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smtClean="0"/>
              <a:pPr>
                <a:defRPr/>
              </a:pPr>
              <a:t>‹#›</a:t>
            </a:fld>
            <a:endParaRPr lang="en-US" dirty="0"/>
          </a:p>
        </p:txBody>
      </p:sp>
    </p:spTree>
    <p:extLst>
      <p:ext uri="{BB962C8B-B14F-4D97-AF65-F5344CB8AC3E}">
        <p14:creationId xmlns:p14="http://schemas.microsoft.com/office/powerpoint/2010/main" val="279855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44EFCCD-4187-4ED8-989C-8B5BCD6B107B}" type="slidenum">
              <a:rPr lang="en-US"/>
              <a:pPr>
                <a:defRPr/>
              </a:pPr>
              <a:t>‹#›</a:t>
            </a:fld>
            <a:endParaRPr lang="en-US" dirty="0"/>
          </a:p>
        </p:txBody>
      </p:sp>
    </p:spTree>
    <p:extLst>
      <p:ext uri="{BB962C8B-B14F-4D97-AF65-F5344CB8AC3E}">
        <p14:creationId xmlns:p14="http://schemas.microsoft.com/office/powerpoint/2010/main" val="163323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261EAF7-A536-4695-AEBC-DA5A4B4DC9E2}" type="slidenum">
              <a:rPr lang="en-US"/>
              <a:pPr>
                <a:defRPr/>
              </a:pPr>
              <a:t>‹#›</a:t>
            </a:fld>
            <a:endParaRPr lang="en-US" dirty="0"/>
          </a:p>
        </p:txBody>
      </p:sp>
    </p:spTree>
    <p:extLst>
      <p:ext uri="{BB962C8B-B14F-4D97-AF65-F5344CB8AC3E}">
        <p14:creationId xmlns:p14="http://schemas.microsoft.com/office/powerpoint/2010/main" val="48775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1A3E6D7-B729-47E0-8B2A-45AD547464A3}" type="slidenum">
              <a:rPr lang="en-US"/>
              <a:pPr>
                <a:defRPr/>
              </a:pPr>
              <a:t>‹#›</a:t>
            </a:fld>
            <a:endParaRPr lang="en-US" dirty="0"/>
          </a:p>
        </p:txBody>
      </p:sp>
    </p:spTree>
    <p:extLst>
      <p:ext uri="{BB962C8B-B14F-4D97-AF65-F5344CB8AC3E}">
        <p14:creationId xmlns:p14="http://schemas.microsoft.com/office/powerpoint/2010/main" val="231004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CA4F1F1-1BF5-4FAC-AC97-9AAB7B8A917B}" type="slidenum">
              <a:rPr lang="en-US"/>
              <a:pPr>
                <a:defRPr/>
              </a:pPr>
              <a:t>‹#›</a:t>
            </a:fld>
            <a:endParaRPr lang="en-US" dirty="0"/>
          </a:p>
        </p:txBody>
      </p:sp>
    </p:spTree>
    <p:extLst>
      <p:ext uri="{BB962C8B-B14F-4D97-AF65-F5344CB8AC3E}">
        <p14:creationId xmlns:p14="http://schemas.microsoft.com/office/powerpoint/2010/main" val="214694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F0AC147-FC03-4D52-A907-7F30D370791C}" type="slidenum">
              <a:rPr lang="en-US"/>
              <a:pPr>
                <a:defRPr/>
              </a:pPr>
              <a:t>‹#›</a:t>
            </a:fld>
            <a:endParaRPr lang="en-US" dirty="0"/>
          </a:p>
        </p:txBody>
      </p:sp>
    </p:spTree>
    <p:extLst>
      <p:ext uri="{BB962C8B-B14F-4D97-AF65-F5344CB8AC3E}">
        <p14:creationId xmlns:p14="http://schemas.microsoft.com/office/powerpoint/2010/main" val="404035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84F7CD-7076-4B24-A374-80DC19E83763}" type="slidenum">
              <a:rPr lang="en-US"/>
              <a:pPr>
                <a:defRPr/>
              </a:pPr>
              <a:t>‹#›</a:t>
            </a:fld>
            <a:endParaRPr lang="en-US" dirty="0"/>
          </a:p>
        </p:txBody>
      </p:sp>
    </p:spTree>
    <p:extLst>
      <p:ext uri="{BB962C8B-B14F-4D97-AF65-F5344CB8AC3E}">
        <p14:creationId xmlns:p14="http://schemas.microsoft.com/office/powerpoint/2010/main" val="361683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0C2811B-BE67-4878-8AFC-ADA9D3FF29AB}" type="slidenum">
              <a:rPr lang="en-US"/>
              <a:pPr>
                <a:defRPr/>
              </a:pPr>
              <a:t>‹#›</a:t>
            </a:fld>
            <a:endParaRPr lang="en-US" dirty="0"/>
          </a:p>
        </p:txBody>
      </p:sp>
    </p:spTree>
    <p:extLst>
      <p:ext uri="{BB962C8B-B14F-4D97-AF65-F5344CB8AC3E}">
        <p14:creationId xmlns:p14="http://schemas.microsoft.com/office/powerpoint/2010/main" val="118530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solidFill>
                  <a:schemeClr val="tx1"/>
                </a:solidFill>
                <a:effectLst/>
                <a:latin typeface="Arial" charset="0"/>
                <a:cs typeface="+mn-cs"/>
              </a:defRPr>
            </a:lvl1pPr>
          </a:lstStyle>
          <a:p>
            <a:pPr>
              <a:defRPr/>
            </a:pPr>
            <a:endParaRPr lang="en-US" dirty="0"/>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effectLst/>
                <a:latin typeface="Arial" charset="0"/>
                <a:cs typeface="+mn-cs"/>
              </a:defRPr>
            </a:lvl1pPr>
          </a:lstStyle>
          <a:p>
            <a:pPr>
              <a:defRPr/>
            </a:pPr>
            <a:endParaRPr lang="en-US" dirty="0"/>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effectLst/>
                <a:latin typeface="Arial" charset="0"/>
                <a:cs typeface="+mn-cs"/>
              </a:defRPr>
            </a:lvl1pPr>
          </a:lstStyle>
          <a:p>
            <a:pPr>
              <a:defRPr/>
            </a:pPr>
            <a:fld id="{AABFABAC-9878-4B3A-B3F6-0B6B1133B7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20" r:id="rId1"/>
    <p:sldLayoutId id="2147486421" r:id="rId2"/>
    <p:sldLayoutId id="2147486422" r:id="rId3"/>
    <p:sldLayoutId id="2147486423" r:id="rId4"/>
    <p:sldLayoutId id="2147486424" r:id="rId5"/>
    <p:sldLayoutId id="2147486425" r:id="rId6"/>
    <p:sldLayoutId id="2147486426" r:id="rId7"/>
    <p:sldLayoutId id="2147486427" r:id="rId8"/>
    <p:sldLayoutId id="2147486428" r:id="rId9"/>
    <p:sldLayoutId id="2147486429" r:id="rId10"/>
    <p:sldLayoutId id="214748643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AABFABAC-9878-4B3A-B3F6-0B6B1133B7F8}" type="slidenum">
              <a:rPr lang="en-US" smtClean="0"/>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spTree>
    <p:extLst>
      <p:ext uri="{BB962C8B-B14F-4D97-AF65-F5344CB8AC3E}">
        <p14:creationId xmlns:p14="http://schemas.microsoft.com/office/powerpoint/2010/main" val="2956186077"/>
      </p:ext>
    </p:extLst>
  </p:cSld>
  <p:clrMap bg1="lt1" tx1="dk1" bg2="lt2" tx2="dk2" accent1="accent1" accent2="accent2" accent3="accent3" accent4="accent4" accent5="accent5" accent6="accent6" hlink="hlink" folHlink="folHlink"/>
  <p:sldLayoutIdLst>
    <p:sldLayoutId id="2147486441" r:id="rId1"/>
    <p:sldLayoutId id="2147486442" r:id="rId2"/>
    <p:sldLayoutId id="2147486443" r:id="rId3"/>
    <p:sldLayoutId id="2147486444" r:id="rId4"/>
    <p:sldLayoutId id="2147486445" r:id="rId5"/>
    <p:sldLayoutId id="2147486446" r:id="rId6"/>
    <p:sldLayoutId id="2147486447" r:id="rId7"/>
    <p:sldLayoutId id="2147486448" r:id="rId8"/>
    <p:sldLayoutId id="214748644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AABFABAC-9878-4B3A-B3F6-0B6B1133B7F8}" type="slidenum">
              <a:rPr lang="en-US" smtClean="0"/>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pic>
        <p:nvPicPr>
          <p:cNvPr id="13" name="Picture 12"/>
          <p:cNvPicPr>
            <a:picLocks noChangeAspect="1"/>
          </p:cNvPicPr>
          <p:nvPr userDrawn="1"/>
        </p:nvPicPr>
        <p:blipFill>
          <a:blip r:embed="rId11"/>
          <a:stretch>
            <a:fillRect/>
          </a:stretch>
        </p:blipFill>
        <p:spPr>
          <a:xfrm>
            <a:off x="152400" y="114250"/>
            <a:ext cx="685899" cy="685899"/>
          </a:xfrm>
          <a:prstGeom prst="rect">
            <a:avLst/>
          </a:prstGeom>
        </p:spPr>
      </p:pic>
      <p:pic>
        <p:nvPicPr>
          <p:cNvPr id="14" name="Picture 13"/>
          <p:cNvPicPr>
            <a:picLocks noChangeAspect="1"/>
          </p:cNvPicPr>
          <p:nvPr userDrawn="1"/>
        </p:nvPicPr>
        <p:blipFill>
          <a:blip r:embed="rId12"/>
          <a:stretch>
            <a:fillRect/>
          </a:stretch>
        </p:blipFill>
        <p:spPr>
          <a:xfrm>
            <a:off x="8349762" y="114250"/>
            <a:ext cx="685800" cy="685800"/>
          </a:xfrm>
          <a:prstGeom prst="rect">
            <a:avLst/>
          </a:prstGeom>
        </p:spPr>
      </p:pic>
    </p:spTree>
    <p:extLst>
      <p:ext uri="{BB962C8B-B14F-4D97-AF65-F5344CB8AC3E}">
        <p14:creationId xmlns:p14="http://schemas.microsoft.com/office/powerpoint/2010/main" val="3701491201"/>
      </p:ext>
    </p:extLst>
  </p:cSld>
  <p:clrMap bg1="lt1" tx1="dk1" bg2="lt2" tx2="dk2" accent1="accent1" accent2="accent2" accent3="accent3" accent4="accent4" accent5="accent5" accent6="accent6" hlink="hlink" folHlink="folHlink"/>
  <p:sldLayoutIdLst>
    <p:sldLayoutId id="2147486451" r:id="rId1"/>
    <p:sldLayoutId id="2147486452" r:id="rId2"/>
    <p:sldLayoutId id="2147486453" r:id="rId3"/>
    <p:sldLayoutId id="2147486454" r:id="rId4"/>
    <p:sldLayoutId id="2147486455" r:id="rId5"/>
    <p:sldLayoutId id="2147486456" r:id="rId6"/>
    <p:sldLayoutId id="2147486457" r:id="rId7"/>
    <p:sldLayoutId id="2147486458" r:id="rId8"/>
    <p:sldLayoutId id="214748645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hemeOverride" Target="../theme/themeOverride6.xml"/><Relationship Id="rId5" Type="http://schemas.openxmlformats.org/officeDocument/2006/relationships/image" Target="../media/image16.emf"/><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hemeOverride" Target="../theme/themeOverride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hemeOverride" Target="../theme/themeOverride8.xml"/><Relationship Id="rId5" Type="http://schemas.openxmlformats.org/officeDocument/2006/relationships/image" Target="../media/image8.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hemeOverride" Target="../theme/themeOverride9.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hemeOverride" Target="../theme/themeOverride10.xml"/><Relationship Id="rId5" Type="http://schemas.openxmlformats.org/officeDocument/2006/relationships/image" Target="../media/image8.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hemeOverride" Target="../theme/themeOverride11.xml"/><Relationship Id="rId6" Type="http://schemas.openxmlformats.org/officeDocument/2006/relationships/image" Target="../media/image26.emf"/><Relationship Id="rId5" Type="http://schemas.openxmlformats.org/officeDocument/2006/relationships/image" Target="../media/image9.wmf"/><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hemeOverride" Target="../theme/themeOverride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hemeOverride" Target="../theme/themeOverride13.xml"/><Relationship Id="rId5" Type="http://schemas.openxmlformats.org/officeDocument/2006/relationships/image" Target="../media/image8.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hemeOverride" Target="../theme/themeOverride14.xml"/><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hemeOverride" Target="../theme/themeOverride4.xml"/><Relationship Id="rId5" Type="http://schemas.openxmlformats.org/officeDocument/2006/relationships/image" Target="../media/image10.emf"/><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hemeOverride" Target="../theme/themeOverride5.xml"/><Relationship Id="rId5" Type="http://schemas.openxmlformats.org/officeDocument/2006/relationships/image" Target="../media/image11.emf"/><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logo&#10;&#10;Description automatically generated">
            <a:extLst>
              <a:ext uri="{FF2B5EF4-FFF2-40B4-BE49-F238E27FC236}">
                <a16:creationId xmlns:a16="http://schemas.microsoft.com/office/drawing/2014/main" id="{D4823FE2-9B49-3284-BD04-325B737C1AF1}"/>
              </a:ext>
            </a:extLst>
          </p:cNvPr>
          <p:cNvPicPr/>
          <p:nvPr/>
        </p:nvPicPr>
        <p:blipFill>
          <a:blip r:embed="rId3"/>
          <a:stretch>
            <a:fillRect/>
          </a:stretch>
        </p:blipFill>
        <p:spPr>
          <a:xfrm>
            <a:off x="5562600" y="543128"/>
            <a:ext cx="2286000" cy="2286000"/>
          </a:xfrm>
          <a:prstGeom prst="rect">
            <a:avLst/>
          </a:prstGeom>
        </p:spPr>
      </p:pic>
      <p:pic>
        <p:nvPicPr>
          <p:cNvPr id="8" name="Picture 7" descr="A picture containing text, outdoor, sign, device&#10;&#10;Description automatically generated">
            <a:extLst>
              <a:ext uri="{FF2B5EF4-FFF2-40B4-BE49-F238E27FC236}">
                <a16:creationId xmlns:a16="http://schemas.microsoft.com/office/drawing/2014/main" id="{74C604C6-2D8F-35D3-3844-BF6B3DA9A25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43000" y="543128"/>
            <a:ext cx="2286000" cy="2286000"/>
          </a:xfrm>
          <a:prstGeom prst="rect">
            <a:avLst/>
          </a:prstGeom>
        </p:spPr>
      </p:pic>
      <p:sp>
        <p:nvSpPr>
          <p:cNvPr id="7" name="Title 22"/>
          <p:cNvSpPr>
            <a:spLocks noGrp="1"/>
          </p:cNvSpPr>
          <p:nvPr>
            <p:ph type="title"/>
          </p:nvPr>
        </p:nvSpPr>
        <p:spPr>
          <a:xfrm>
            <a:off x="170171" y="3429000"/>
            <a:ext cx="8821429" cy="1905000"/>
          </a:xfrm>
        </p:spPr>
        <p:txBody>
          <a:bodyPr/>
          <a:lstStyle/>
          <a:p>
            <a:pPr eaLnBrk="1" hangingPunct="1"/>
            <a:r>
              <a:rPr lang="en-US" sz="2800" dirty="0">
                <a:solidFill>
                  <a:srgbClr val="002060"/>
                </a:solidFill>
                <a:effectLst/>
              </a:rPr>
              <a:t>Domestic Private Sector Workload Estimate </a:t>
            </a:r>
            <a:br>
              <a:rPr lang="en-US" sz="2800" dirty="0">
                <a:solidFill>
                  <a:srgbClr val="002060"/>
                </a:solidFill>
                <a:effectLst/>
              </a:rPr>
            </a:br>
            <a:r>
              <a:rPr lang="en-US" sz="2800" dirty="0">
                <a:solidFill>
                  <a:srgbClr val="002060"/>
                </a:solidFill>
                <a:effectLst/>
              </a:rPr>
              <a:t/>
            </a:r>
            <a:br>
              <a:rPr lang="en-US" sz="2800" dirty="0">
                <a:solidFill>
                  <a:srgbClr val="002060"/>
                </a:solidFill>
                <a:effectLst/>
              </a:rPr>
            </a:br>
            <a:r>
              <a:rPr lang="en-US" sz="2800" dirty="0" smtClean="0">
                <a:solidFill>
                  <a:srgbClr val="002060"/>
                </a:solidFill>
                <a:effectLst/>
              </a:rPr>
              <a:t>FY25 </a:t>
            </a:r>
            <a:r>
              <a:rPr lang="en-US" sz="2800" dirty="0">
                <a:solidFill>
                  <a:srgbClr val="002060"/>
                </a:solidFill>
                <a:effectLst/>
              </a:rPr>
              <a:t>- </a:t>
            </a:r>
            <a:r>
              <a:rPr lang="en-US" sz="2800" dirty="0" smtClean="0">
                <a:solidFill>
                  <a:srgbClr val="002060"/>
                </a:solidFill>
                <a:effectLst/>
              </a:rPr>
              <a:t>FY28 </a:t>
            </a:r>
            <a:r>
              <a:rPr lang="en-US" sz="2800" dirty="0">
                <a:solidFill>
                  <a:srgbClr val="002060"/>
                </a:solidFill>
                <a:effectLst/>
              </a:rPr>
              <a:t>Workload as of 01 </a:t>
            </a:r>
            <a:r>
              <a:rPr lang="en-US" sz="2800" dirty="0" smtClean="0">
                <a:solidFill>
                  <a:srgbClr val="002060"/>
                </a:solidFill>
                <a:effectLst/>
              </a:rPr>
              <a:t>OCT </a:t>
            </a:r>
            <a:r>
              <a:rPr lang="en-US" sz="2800" dirty="0">
                <a:solidFill>
                  <a:srgbClr val="002060"/>
                </a:solidFill>
                <a:effectLst/>
              </a:rPr>
              <a:t>2024</a:t>
            </a:r>
            <a:br>
              <a:rPr lang="en-US" sz="2800" dirty="0">
                <a:solidFill>
                  <a:srgbClr val="002060"/>
                </a:solidFill>
                <a:effectLst/>
              </a:rPr>
            </a:br>
            <a:r>
              <a:rPr lang="en-US" sz="2800" i="0" dirty="0">
                <a:solidFill>
                  <a:srgbClr val="002060"/>
                </a:solidFill>
                <a:effectLst/>
              </a:rPr>
              <a:t/>
            </a:r>
            <a:br>
              <a:rPr lang="en-US" sz="2800" i="0" dirty="0">
                <a:solidFill>
                  <a:srgbClr val="002060"/>
                </a:solidFill>
                <a:effectLst/>
              </a:rPr>
            </a:br>
            <a:r>
              <a:rPr lang="en-US" sz="2800" i="0" dirty="0">
                <a:solidFill>
                  <a:srgbClr val="002060"/>
                </a:solidFill>
                <a:effectLst/>
              </a:rPr>
              <a:t>Industry Version </a:t>
            </a:r>
            <a:r>
              <a:rPr lang="en-US" sz="2800" i="0" dirty="0" smtClean="0">
                <a:solidFill>
                  <a:srgbClr val="002060"/>
                </a:solidFill>
                <a:effectLst/>
              </a:rPr>
              <a:t>FY25 Q1 M1</a:t>
            </a:r>
            <a:endParaRPr lang="en-US" sz="2800" i="0" dirty="0">
              <a:solidFill>
                <a:srgbClr val="002060"/>
              </a:solidFill>
              <a:effectLst/>
            </a:endParaRPr>
          </a:p>
        </p:txBody>
      </p:sp>
      <p:sp>
        <p:nvSpPr>
          <p:cNvPr id="5" name="TextBox 4"/>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366505196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SWRMC Private Sector </a:t>
            </a:r>
            <a:br>
              <a:rPr lang="en-US" sz="1200" i="0" dirty="0">
                <a:solidFill>
                  <a:srgbClr val="002060"/>
                </a:solidFill>
                <a:effectLst/>
              </a:rPr>
            </a:br>
            <a:r>
              <a:rPr lang="en-US" sz="1200" i="0" dirty="0">
                <a:solidFill>
                  <a:srgbClr val="002060"/>
                </a:solidFill>
                <a:effectLst/>
              </a:rPr>
              <a:t>Workload Forecast with MOD estimates (no AIT) </a:t>
            </a:r>
            <a:r>
              <a:rPr lang="en-US" sz="1200" i="0" dirty="0" smtClean="0">
                <a:solidFill>
                  <a:srgbClr val="002060"/>
                </a:solidFill>
                <a:effectLst/>
              </a:rPr>
              <a:t>FY27 </a:t>
            </a:r>
            <a:r>
              <a:rPr lang="en-US" sz="1200" i="0" dirty="0">
                <a:solidFill>
                  <a:srgbClr val="002060"/>
                </a:solidFill>
                <a:effectLst/>
              </a:rPr>
              <a:t>- </a:t>
            </a:r>
            <a:r>
              <a:rPr lang="en-US" sz="1200" i="0" dirty="0" smtClean="0">
                <a:solidFill>
                  <a:srgbClr val="002060"/>
                </a:solidFill>
                <a:effectLst/>
              </a:rPr>
              <a:t>FY28</a:t>
            </a:r>
            <a:r>
              <a:rPr lang="en-US" sz="1200" i="0" dirty="0">
                <a:solidFill>
                  <a:srgbClr val="002060"/>
                </a:solidFill>
                <a:effectLst/>
              </a:rPr>
              <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OCT </a:t>
            </a:r>
            <a:r>
              <a:rPr lang="en-US" sz="1200" i="0" dirty="0">
                <a:solidFill>
                  <a:srgbClr val="002060"/>
                </a:solidFill>
                <a:effectLst/>
              </a:rPr>
              <a:t>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10</a:t>
            </a:fld>
            <a:endParaRPr lang="en-US" dirty="0"/>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5" name="Picture 5">
            <a:extLst>
              <a:ext uri="{FF2B5EF4-FFF2-40B4-BE49-F238E27FC236}">
                <a16:creationId xmlns:a16="http://schemas.microsoft.com/office/drawing/2014/main" id="{EDC37267-3E7E-40CD-47CF-C4167EDF19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stretch>
            <a:fillRect/>
          </a:stretch>
        </p:blipFill>
        <p:spPr>
          <a:xfrm>
            <a:off x="2133600" y="1219200"/>
            <a:ext cx="6400800" cy="4258347"/>
          </a:xfrm>
          <a:prstGeom prst="rect">
            <a:avLst/>
          </a:prstGeom>
        </p:spPr>
      </p:pic>
    </p:spTree>
    <p:extLst>
      <p:ext uri="{BB962C8B-B14F-4D97-AF65-F5344CB8AC3E}">
        <p14:creationId xmlns:p14="http://schemas.microsoft.com/office/powerpoint/2010/main" val="3007794861"/>
      </p:ext>
    </p:extLst>
  </p:cSld>
  <p:clrMapOvr>
    <a:overrideClrMapping bg1="lt1" tx1="dk1" bg2="lt2" tx2="dk2" accent1="accent1" accent2="accent2" accent3="accent3" accent4="accent4" accent5="accent5" accent6="accent6" hlink="hlink" folHlink="folHlink"/>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8600" y="1569649"/>
            <a:ext cx="8686800" cy="4695092"/>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SERMC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11</a:t>
            </a:fld>
            <a:endParaRPr lang="en-US" dirty="0"/>
          </a:p>
        </p:txBody>
      </p:sp>
      <p:cxnSp>
        <p:nvCxnSpPr>
          <p:cNvPr id="12" name="Straight Connector 11"/>
          <p:cNvCxnSpPr/>
          <p:nvPr/>
        </p:nvCxnSpPr>
        <p:spPr bwMode="auto">
          <a:xfrm>
            <a:off x="2514600" y="5943600"/>
            <a:ext cx="0" cy="0"/>
          </a:xfrm>
          <a:prstGeom prst="line">
            <a:avLst/>
          </a:prstGeom>
          <a:solidFill>
            <a:schemeClr val="accent1"/>
          </a:solidFill>
          <a:ln w="15875" cap="flat" cmpd="sng" algn="ctr">
            <a:solidFill>
              <a:srgbClr val="FF0000"/>
            </a:solidFill>
            <a:prstDash val="dash"/>
            <a:round/>
            <a:headEnd type="none" w="med" len="med"/>
            <a:tailEnd type="none" w="med" len="med"/>
          </a:ln>
          <a:effectLst/>
        </p:spPr>
      </p:cxn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8267"/>
          <a:stretch/>
        </p:blipFill>
        <p:spPr>
          <a:xfrm>
            <a:off x="1638300" y="1240668"/>
            <a:ext cx="5867400" cy="247227"/>
          </a:xfrm>
          <a:prstGeom prst="rect">
            <a:avLst/>
          </a:prstGeom>
        </p:spPr>
      </p:pic>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676922" y="1846556"/>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3661324777"/>
      </p:ext>
    </p:extLst>
  </p:cSld>
  <p:clrMapOvr>
    <a:overrideClrMapping bg1="lt1" tx1="dk1" bg2="lt2" tx2="dk2" accent1="accent1" accent2="accent2" accent3="accent3" accent4="accent4" accent5="accent5" accent6="accent6" hlink="hlink" folHlink="folHlink"/>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8600" y="1606794"/>
            <a:ext cx="8686800" cy="4638810"/>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SERMC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12</a:t>
            </a:fld>
            <a:endParaRPr lang="en-US" dirty="0"/>
          </a:p>
        </p:txBody>
      </p:sp>
      <p:cxnSp>
        <p:nvCxnSpPr>
          <p:cNvPr id="12" name="Straight Connector 11"/>
          <p:cNvCxnSpPr/>
          <p:nvPr/>
        </p:nvCxnSpPr>
        <p:spPr bwMode="auto">
          <a:xfrm>
            <a:off x="2514600" y="5943600"/>
            <a:ext cx="0" cy="0"/>
          </a:xfrm>
          <a:prstGeom prst="line">
            <a:avLst/>
          </a:prstGeom>
          <a:solidFill>
            <a:schemeClr val="accent1"/>
          </a:solidFill>
          <a:ln w="15875" cap="flat" cmpd="sng" algn="ctr">
            <a:solidFill>
              <a:srgbClr val="FF0000"/>
            </a:solidFill>
            <a:prstDash val="dash"/>
            <a:round/>
            <a:headEnd type="none" w="med" len="med"/>
            <a:tailEnd type="none" w="med" len="med"/>
          </a:ln>
          <a:effectLst/>
        </p:spPr>
      </p:cxn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13" name="Picture 12">
            <a:extLst>
              <a:ext uri="{FF2B5EF4-FFF2-40B4-BE49-F238E27FC236}">
                <a16:creationId xmlns:a16="http://schemas.microsoft.com/office/drawing/2014/main" id="{1EBAA501-1EF4-8B2C-91D3-6EE3E71ED978}"/>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11" name="TextBox 10">
            <a:extLst>
              <a:ext uri="{FF2B5EF4-FFF2-40B4-BE49-F238E27FC236}">
                <a16:creationId xmlns:a16="http://schemas.microsoft.com/office/drawing/2014/main" id="{CA6B09FD-BD0B-0B7D-52DB-C5B58E3029D1}"/>
              </a:ext>
            </a:extLst>
          </p:cNvPr>
          <p:cNvSpPr txBox="1"/>
          <p:nvPr/>
        </p:nvSpPr>
        <p:spPr>
          <a:xfrm>
            <a:off x="685800" y="1828800"/>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911158111"/>
      </p:ext>
    </p:extLst>
  </p:cSld>
  <p:clrMapOvr>
    <a:overrideClrMapping bg1="lt1" tx1="dk1" bg2="lt2" tx2="dk2" accent1="accent1" accent2="accent2" accent3="accent3" accent4="accent4" accent5="accent5" accent6="accent6" hlink="hlink" folHlink="folHlink"/>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SERMC Private Sector </a:t>
            </a:r>
            <a:br>
              <a:rPr lang="en-US" sz="1200" i="0" dirty="0">
                <a:solidFill>
                  <a:srgbClr val="002060"/>
                </a:solidFill>
                <a:effectLst/>
              </a:rPr>
            </a:br>
            <a:r>
              <a:rPr lang="en-US" sz="1200" i="0" dirty="0">
                <a:solidFill>
                  <a:srgbClr val="002060"/>
                </a:solidFill>
                <a:effectLst/>
              </a:rPr>
              <a:t>Workload Forecast with MOD estimates (no AIT) </a:t>
            </a:r>
            <a:r>
              <a:rPr lang="en-US" sz="1200" i="0" dirty="0" smtClean="0">
                <a:solidFill>
                  <a:srgbClr val="002060"/>
                </a:solidFill>
                <a:effectLst/>
              </a:rPr>
              <a:t>FY25 </a:t>
            </a:r>
            <a:r>
              <a:rPr lang="en-US" sz="1200" i="0" dirty="0">
                <a:solidFill>
                  <a:srgbClr val="002060"/>
                </a:solidFill>
                <a:effectLst/>
              </a:rPr>
              <a:t>- </a:t>
            </a:r>
            <a:r>
              <a:rPr lang="en-US" sz="1200" i="0" dirty="0" smtClean="0">
                <a:solidFill>
                  <a:srgbClr val="002060"/>
                </a:solidFill>
                <a:effectLst/>
              </a:rPr>
              <a:t>FY26</a:t>
            </a:r>
            <a:r>
              <a:rPr lang="en-US" sz="1200" i="0" dirty="0">
                <a:solidFill>
                  <a:srgbClr val="002060"/>
                </a:solidFill>
                <a:effectLst/>
              </a:rPr>
              <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OCT </a:t>
            </a:r>
            <a:r>
              <a:rPr lang="en-US" sz="1200" i="0" dirty="0">
                <a:solidFill>
                  <a:srgbClr val="002060"/>
                </a:solidFill>
                <a:effectLst/>
              </a:rPr>
              <a:t>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13</a:t>
            </a:fld>
            <a:endParaRPr lang="en-US" dirty="0"/>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3" name="Picture 5">
            <a:extLst>
              <a:ext uri="{FF2B5EF4-FFF2-40B4-BE49-F238E27FC236}">
                <a16:creationId xmlns:a16="http://schemas.microsoft.com/office/drawing/2014/main" id="{30FEACF2-3120-7C30-6D66-55079EC1AB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2133600" y="1219200"/>
            <a:ext cx="6400800" cy="2877261"/>
          </a:xfrm>
          <a:prstGeom prst="rect">
            <a:avLst/>
          </a:prstGeom>
        </p:spPr>
      </p:pic>
    </p:spTree>
    <p:extLst>
      <p:ext uri="{BB962C8B-B14F-4D97-AF65-F5344CB8AC3E}">
        <p14:creationId xmlns:p14="http://schemas.microsoft.com/office/powerpoint/2010/main" val="42573791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SERMC Private Sector </a:t>
            </a:r>
            <a:br>
              <a:rPr lang="en-US" sz="1200" i="0" dirty="0">
                <a:solidFill>
                  <a:srgbClr val="002060"/>
                </a:solidFill>
                <a:effectLst/>
              </a:rPr>
            </a:br>
            <a:r>
              <a:rPr lang="en-US" sz="1200" i="0" dirty="0">
                <a:solidFill>
                  <a:srgbClr val="002060"/>
                </a:solidFill>
                <a:effectLst/>
              </a:rPr>
              <a:t>Workload Forecast with MOD estimates (no AIT) </a:t>
            </a:r>
            <a:r>
              <a:rPr lang="en-US" sz="1200" i="0" dirty="0" smtClean="0">
                <a:solidFill>
                  <a:srgbClr val="002060"/>
                </a:solidFill>
                <a:effectLst/>
              </a:rPr>
              <a:t>FY27 </a:t>
            </a:r>
            <a:r>
              <a:rPr lang="en-US" sz="1200" i="0" dirty="0">
                <a:solidFill>
                  <a:srgbClr val="002060"/>
                </a:solidFill>
                <a:effectLst/>
              </a:rPr>
              <a:t>- </a:t>
            </a:r>
            <a:r>
              <a:rPr lang="en-US" sz="1200" i="0" dirty="0" smtClean="0">
                <a:solidFill>
                  <a:srgbClr val="002060"/>
                </a:solidFill>
                <a:effectLst/>
              </a:rPr>
              <a:t>FY28</a:t>
            </a:r>
            <a:r>
              <a:rPr lang="en-US" sz="1200" i="0" dirty="0">
                <a:solidFill>
                  <a:srgbClr val="002060"/>
                </a:solidFill>
                <a:effectLst/>
              </a:rPr>
              <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OCT </a:t>
            </a:r>
            <a:r>
              <a:rPr lang="en-US" sz="1200" i="0" dirty="0">
                <a:solidFill>
                  <a:srgbClr val="002060"/>
                </a:solidFill>
                <a:effectLst/>
              </a:rPr>
              <a:t>2024</a:t>
            </a:r>
            <a:br>
              <a:rPr lang="en-US" sz="1200" i="0" dirty="0">
                <a:solidFill>
                  <a:srgbClr val="002060"/>
                </a:solidFill>
                <a:effectLst/>
              </a:rPr>
            </a:br>
            <a:endParaRPr lang="en-US" sz="1200" i="0" dirty="0">
              <a:solidFill>
                <a:srgbClr val="002060"/>
              </a:solidFill>
              <a:effectLst/>
            </a:endParaRPr>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1" i="1" u="none" strike="noStrike" kern="1200" cap="none" spc="0" normalizeH="0" baseline="0" noProof="0" dirty="0">
                <a:ln>
                  <a:noFill/>
                </a:ln>
                <a:solidFill>
                  <a:srgbClr val="000064"/>
                </a:solidFill>
                <a:effectLst/>
                <a:uLnTx/>
                <a:uFillTx/>
                <a:latin typeface="Arial"/>
                <a:ea typeface="+mn-ea"/>
                <a:cs typeface="Arial" charset="0"/>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00" b="1" i="1" u="none" strike="noStrike" kern="1200" cap="none" spc="0" normalizeH="0" baseline="0" noProof="0" dirty="0">
              <a:ln>
                <a:noFill/>
              </a:ln>
              <a:solidFill>
                <a:srgbClr val="000064"/>
              </a:solidFill>
              <a:effectLst/>
              <a:uLnTx/>
              <a:uFillTx/>
              <a:latin typeface="Arial"/>
              <a:ea typeface="+mn-ea"/>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00" b="1" i="1" u="none" strike="noStrike" kern="1200" cap="none" spc="0" normalizeH="0" baseline="0" noProof="0" dirty="0">
                <a:ln>
                  <a:noFill/>
                </a:ln>
                <a:solidFill>
                  <a:srgbClr val="000064"/>
                </a:solidFill>
                <a:effectLst/>
                <a:uLnTx/>
                <a:uFillTx/>
                <a:latin typeface="Arial"/>
                <a:ea typeface="+mn-ea"/>
                <a:cs typeface="Arial" charset="0"/>
              </a:rPr>
              <a:t>“Distribution Statement A: Approved for Public Release; Distribution is unlimited.”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600" b="1" i="1" u="none" strike="noStrike" kern="1200" cap="none" spc="0" normalizeH="0" baseline="0" noProof="0" dirty="0">
              <a:ln>
                <a:noFill/>
              </a:ln>
              <a:solidFill>
                <a:srgbClr val="000064"/>
              </a:solidFill>
              <a:effectLst/>
              <a:uLnTx/>
              <a:uFillTx/>
              <a:latin typeface="Arial"/>
              <a:ea typeface="+mn-ea"/>
              <a:cs typeface="Arial" charset="0"/>
            </a:endParaRPr>
          </a:p>
        </p:txBody>
      </p:sp>
      <p:pic>
        <p:nvPicPr>
          <p:cNvPr id="3" name="Picture 5">
            <a:extLst>
              <a:ext uri="{FF2B5EF4-FFF2-40B4-BE49-F238E27FC236}">
                <a16:creationId xmlns:a16="http://schemas.microsoft.com/office/drawing/2014/main" id="{E971AC22-6AB7-624F-EE79-3A109874C4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2133600" y="1219200"/>
            <a:ext cx="6400800" cy="3089736"/>
          </a:xfrm>
          <a:prstGeom prst="rect">
            <a:avLst/>
          </a:prstGeom>
        </p:spPr>
      </p:pic>
    </p:spTree>
    <p:extLst>
      <p:ext uri="{BB962C8B-B14F-4D97-AF65-F5344CB8AC3E}">
        <p14:creationId xmlns:p14="http://schemas.microsoft.com/office/powerpoint/2010/main" val="409306491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21456" y="1576521"/>
            <a:ext cx="8686800" cy="4642338"/>
          </a:xfrm>
          <a:prstGeom prst="rect">
            <a:avLst/>
          </a:prstGeom>
        </p:spPr>
      </p:pic>
      <p:sp>
        <p:nvSpPr>
          <p:cNvPr id="21" name="Title 1"/>
          <p:cNvSpPr txBox="1">
            <a:spLocks/>
          </p:cNvSpPr>
          <p:nvPr/>
        </p:nvSpPr>
        <p:spPr bwMode="auto">
          <a:xfrm>
            <a:off x="-7144"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defRPr/>
            </a:pPr>
            <a:r>
              <a:rPr lang="en-US" sz="2800" i="0" dirty="0">
                <a:solidFill>
                  <a:srgbClr val="002060"/>
                </a:solidFill>
                <a:effectLst/>
                <a:latin typeface="Arial"/>
                <a:cs typeface="Arial" pitchFamily="34" charset="0"/>
              </a:rPr>
              <a:t>NWRMC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15</a:t>
            </a:fld>
            <a:endParaRPr lang="en-US" dirty="0"/>
          </a:p>
        </p:txBody>
      </p:sp>
      <p:pic>
        <p:nvPicPr>
          <p:cNvPr id="13" name="Picture 12"/>
          <p:cNvPicPr>
            <a:picLocks noChangeAspect="1"/>
          </p:cNvPicPr>
          <p:nvPr/>
        </p:nvPicPr>
        <p:blipFill>
          <a:blip r:embed="rId5"/>
          <a:stretch>
            <a:fillRect/>
          </a:stretch>
        </p:blipFill>
        <p:spPr>
          <a:xfrm>
            <a:off x="1292820" y="1326966"/>
            <a:ext cx="6558361" cy="164592"/>
          </a:xfrm>
          <a:prstGeom prst="rect">
            <a:avLst/>
          </a:prstGeom>
        </p:spPr>
      </p:pic>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648092" y="1832657"/>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1441321975"/>
      </p:ext>
    </p:extLst>
  </p:cSld>
  <p:clrMapOvr>
    <a:overrideClrMapping bg1="lt1" tx1="dk1" bg2="lt2" tx2="dk2" accent1="accent1" accent2="accent2" accent3="accent3" accent4="accent4" accent5="accent5" accent6="accent6" hlink="hlink" folHlink="folHlink"/>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1456" y="1582410"/>
            <a:ext cx="8686800" cy="4691457"/>
          </a:xfrm>
          <a:prstGeom prst="rect">
            <a:avLst/>
          </a:prstGeom>
        </p:spPr>
      </p:pic>
      <p:pic>
        <p:nvPicPr>
          <p:cNvPr id="7" name="Picture 6">
            <a:extLst>
              <a:ext uri="{FF2B5EF4-FFF2-40B4-BE49-F238E27FC236}">
                <a16:creationId xmlns:a16="http://schemas.microsoft.com/office/drawing/2014/main" id="{8B89684C-D16F-BCFD-6B36-B03CED7B7EFD}"/>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7144"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defRPr/>
            </a:pPr>
            <a:r>
              <a:rPr lang="en-US" sz="2800" i="0" dirty="0">
                <a:solidFill>
                  <a:srgbClr val="002060"/>
                </a:solidFill>
                <a:effectLst/>
                <a:latin typeface="Arial"/>
                <a:cs typeface="Arial" pitchFamily="34" charset="0"/>
              </a:rPr>
              <a:t>NWRMC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16</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685800" y="1828800"/>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3400735287"/>
      </p:ext>
    </p:extLst>
  </p:cSld>
  <p:clrMapOvr>
    <a:overrideClrMapping bg1="lt1" tx1="dk1" bg2="lt2" tx2="dk2" accent1="accent1" accent2="accent2" accent3="accent3" accent4="accent4" accent5="accent5" accent6="accent6" hlink="hlink" folHlink="folHlink"/>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NWRMC Private Sector </a:t>
            </a:r>
            <a:br>
              <a:rPr lang="en-US" sz="1200" i="0" dirty="0">
                <a:solidFill>
                  <a:srgbClr val="002060"/>
                </a:solidFill>
                <a:effectLst/>
              </a:rPr>
            </a:br>
            <a:r>
              <a:rPr lang="en-US" sz="1200" i="0" dirty="0">
                <a:solidFill>
                  <a:srgbClr val="002060"/>
                </a:solidFill>
                <a:effectLst/>
              </a:rPr>
              <a:t>Workload Forecast with MOD estimates (no AIT) </a:t>
            </a:r>
            <a:r>
              <a:rPr lang="en-US" sz="1200" i="0" dirty="0" smtClean="0">
                <a:solidFill>
                  <a:srgbClr val="002060"/>
                </a:solidFill>
                <a:effectLst/>
              </a:rPr>
              <a:t>FY25 </a:t>
            </a:r>
            <a:r>
              <a:rPr lang="en-US" sz="1200" i="0" dirty="0">
                <a:solidFill>
                  <a:srgbClr val="002060"/>
                </a:solidFill>
                <a:effectLst/>
              </a:rPr>
              <a:t>- </a:t>
            </a:r>
            <a:r>
              <a:rPr lang="en-US" sz="1200" i="0" dirty="0" smtClean="0">
                <a:solidFill>
                  <a:srgbClr val="002060"/>
                </a:solidFill>
                <a:effectLst/>
              </a:rPr>
              <a:t>FY28</a:t>
            </a:r>
            <a:r>
              <a:rPr lang="en-US" sz="1200" i="0" dirty="0">
                <a:solidFill>
                  <a:srgbClr val="002060"/>
                </a:solidFill>
                <a:effectLst/>
              </a:rPr>
              <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OCT </a:t>
            </a:r>
            <a:r>
              <a:rPr lang="en-US" sz="1200" i="0" dirty="0">
                <a:solidFill>
                  <a:srgbClr val="002060"/>
                </a:solidFill>
                <a:effectLst/>
              </a:rPr>
              <a:t>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17</a:t>
            </a:fld>
            <a:endParaRPr lang="en-US" dirty="0"/>
          </a:p>
        </p:txBody>
      </p:sp>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5" name="Picture 4"/>
          <p:cNvPicPr>
            <a:picLocks noChangeAspect="1"/>
          </p:cNvPicPr>
          <p:nvPr/>
        </p:nvPicPr>
        <p:blipFill>
          <a:blip r:embed="rId4"/>
          <a:stretch>
            <a:fillRect/>
          </a:stretch>
        </p:blipFill>
        <p:spPr>
          <a:xfrm>
            <a:off x="-2396490" y="-891540"/>
            <a:ext cx="0" cy="0"/>
          </a:xfrm>
          <a:prstGeom prst="rect">
            <a:avLst/>
          </a:prstGeom>
        </p:spPr>
      </p:pic>
      <p:pic>
        <p:nvPicPr>
          <p:cNvPr id="4" name="Picture 5">
            <a:extLst>
              <a:ext uri="{FF2B5EF4-FFF2-40B4-BE49-F238E27FC236}">
                <a16:creationId xmlns:a16="http://schemas.microsoft.com/office/drawing/2014/main" id="{677DA5A7-E436-29E7-1DF8-544736E524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a:stretch>
            <a:fillRect/>
          </a:stretch>
        </p:blipFill>
        <p:spPr>
          <a:xfrm>
            <a:off x="2133600" y="1219200"/>
            <a:ext cx="6400800" cy="3859957"/>
          </a:xfrm>
          <a:prstGeom prst="rect">
            <a:avLst/>
          </a:prstGeom>
        </p:spPr>
      </p:pic>
    </p:spTree>
    <p:extLst>
      <p:ext uri="{BB962C8B-B14F-4D97-AF65-F5344CB8AC3E}">
        <p14:creationId xmlns:p14="http://schemas.microsoft.com/office/powerpoint/2010/main" val="1734608552"/>
      </p:ext>
    </p:extLst>
  </p:cSld>
  <p:clrMapOvr>
    <a:overrideClrMapping bg1="lt1" tx1="dk1" bg2="lt2" tx2="dk2" accent1="accent1" accent2="accent2" accent3="accent3" accent4="accent4" accent5="accent5" accent6="accent6" hlink="hlink" folHlink="folHlink"/>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28599" y="1597235"/>
            <a:ext cx="8686800" cy="4688300"/>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HRMC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18</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9" name="Picture 8">
            <a:extLst>
              <a:ext uri="{FF2B5EF4-FFF2-40B4-BE49-F238E27FC236}">
                <a16:creationId xmlns:a16="http://schemas.microsoft.com/office/drawing/2014/main" id="{6173ED15-0175-EA74-1BB3-3F3F0D57409F}"/>
              </a:ext>
            </a:extLst>
          </p:cNvPr>
          <p:cNvPicPr>
            <a:picLocks noChangeAspect="1"/>
          </p:cNvPicPr>
          <p:nvPr/>
        </p:nvPicPr>
        <p:blipFill>
          <a:blip r:embed="rId5"/>
          <a:stretch>
            <a:fillRect/>
          </a:stretch>
        </p:blipFill>
        <p:spPr>
          <a:xfrm>
            <a:off x="1810272" y="1298483"/>
            <a:ext cx="5523455" cy="182896"/>
          </a:xfrm>
          <a:prstGeom prst="rect">
            <a:avLst/>
          </a:prstGeom>
        </p:spPr>
      </p:pic>
      <p:pic>
        <p:nvPicPr>
          <p:cNvPr id="3" name="Picture 2">
            <a:extLst>
              <a:ext uri="{FF2B5EF4-FFF2-40B4-BE49-F238E27FC236}">
                <a16:creationId xmlns:a16="http://schemas.microsoft.com/office/drawing/2014/main" id="{5A835ACF-A19F-1CAA-75CA-B010CFF9A2BA}"/>
              </a:ext>
            </a:extLst>
          </p:cNvPr>
          <p:cNvPicPr>
            <a:picLocks noChangeAspect="1"/>
          </p:cNvPicPr>
          <p:nvPr/>
        </p:nvPicPr>
        <p:blipFill>
          <a:blip r:embed="rId6"/>
          <a:stretch>
            <a:fillRect/>
          </a:stretch>
        </p:blipFill>
        <p:spPr>
          <a:xfrm>
            <a:off x="7467600" y="1320014"/>
            <a:ext cx="762000" cy="161365"/>
          </a:xfrm>
          <a:prstGeom prst="rect">
            <a:avLst/>
          </a:prstGeom>
        </p:spPr>
      </p:pic>
      <p:sp>
        <p:nvSpPr>
          <p:cNvPr id="11" name="TextBox 10">
            <a:extLst>
              <a:ext uri="{FF2B5EF4-FFF2-40B4-BE49-F238E27FC236}">
                <a16:creationId xmlns:a16="http://schemas.microsoft.com/office/drawing/2014/main" id="{CA6B09FD-BD0B-0B7D-52DB-C5B58E3029D1}"/>
              </a:ext>
            </a:extLst>
          </p:cNvPr>
          <p:cNvSpPr txBox="1"/>
          <p:nvPr/>
        </p:nvSpPr>
        <p:spPr>
          <a:xfrm>
            <a:off x="685800" y="1828800"/>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4072958820"/>
      </p:ext>
    </p:extLst>
  </p:cSld>
  <p:clrMapOvr>
    <a:overrideClrMapping bg1="lt1" tx1="dk1" bg2="lt2" tx2="dk2" accent1="accent1" accent2="accent2" accent3="accent3" accent4="accent4" accent5="accent5" accent6="accent6" hlink="hlink" folHlink="folHlink"/>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28600" y="1604296"/>
            <a:ext cx="8686800" cy="4668496"/>
          </a:xfrm>
          <a:prstGeom prst="rect">
            <a:avLst/>
          </a:prstGeom>
        </p:spPr>
      </p:pic>
      <p:pic>
        <p:nvPicPr>
          <p:cNvPr id="7" name="Picture 6">
            <a:extLst>
              <a:ext uri="{FF2B5EF4-FFF2-40B4-BE49-F238E27FC236}">
                <a16:creationId xmlns:a16="http://schemas.microsoft.com/office/drawing/2014/main" id="{AD597ED4-74BC-70DA-5994-B40FD9208B15}"/>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HRMC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19</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685800" y="1828800"/>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2484424947"/>
      </p:ext>
    </p:extLst>
  </p:cSld>
  <p:clrMapOvr>
    <a:overrideClrMapping bg1="lt1" tx1="dk1" bg2="lt2" tx2="dk2" accent1="accent1" accent2="accent2" accent3="accent3" accent4="accent4" accent5="accent5" accent6="accent6" hlink="hlink" folHlink="folHlink"/>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Notes</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3" name="TextBox 2"/>
          <p:cNvSpPr txBox="1"/>
          <p:nvPr/>
        </p:nvSpPr>
        <p:spPr>
          <a:xfrm>
            <a:off x="533399" y="1244413"/>
            <a:ext cx="8001001" cy="3539430"/>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Data contained in this report reflects the Navy program of record as of 01 </a:t>
            </a:r>
            <a:r>
              <a:rPr lang="en-US" sz="1600" b="0" i="0" kern="0" dirty="0" smtClean="0">
                <a:solidFill>
                  <a:srgbClr val="002060"/>
                </a:solidFill>
                <a:latin typeface="Arial" panose="020B0604020202020204" pitchFamily="34" charset="0"/>
                <a:cs typeface="Arial" panose="020B0604020202020204" pitchFamily="34" charset="0"/>
              </a:rPr>
              <a:t>OCTOBER </a:t>
            </a:r>
            <a:r>
              <a:rPr lang="en-US" sz="1600" b="0" i="0" kern="0" dirty="0">
                <a:solidFill>
                  <a:srgbClr val="002060"/>
                </a:solidFill>
                <a:latin typeface="Arial" panose="020B0604020202020204" pitchFamily="34" charset="0"/>
                <a:cs typeface="Arial" panose="020B0604020202020204" pitchFamily="34" charset="0"/>
              </a:rPr>
              <a:t>2024.</a:t>
            </a:r>
          </a:p>
          <a:p>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The next bi-monthly workload projections are targeted for release no later than </a:t>
            </a:r>
            <a:r>
              <a:rPr lang="en-US" sz="1600" b="0" i="0" kern="0" dirty="0" smtClean="0">
                <a:solidFill>
                  <a:srgbClr val="002060"/>
                </a:solidFill>
                <a:latin typeface="Arial" panose="020B0604020202020204" pitchFamily="34" charset="0"/>
                <a:cs typeface="Arial" panose="020B0604020202020204" pitchFamily="34" charset="0"/>
              </a:rPr>
              <a:t>31 DECEMBER </a:t>
            </a:r>
            <a:r>
              <a:rPr lang="en-US" sz="1600" b="0" i="0" kern="0" dirty="0">
                <a:solidFill>
                  <a:srgbClr val="002060"/>
                </a:solidFill>
                <a:latin typeface="Arial" panose="020B0604020202020204" pitchFamily="34" charset="0"/>
                <a:cs typeface="Arial" panose="020B0604020202020204" pitchFamily="34" charset="0"/>
              </a:rPr>
              <a:t>2024</a:t>
            </a:r>
            <a:r>
              <a:rPr lang="en-US" sz="1600" b="0" i="0" kern="0" dirty="0" smtClean="0">
                <a:solidFill>
                  <a:srgbClr val="002060"/>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Fleet Scheduling Conference was held in September 2024. Approved changes are in the process of being incorporated into the scheduling program of record and are not yet fully reflected in the </a:t>
            </a:r>
            <a:r>
              <a:rPr lang="en-US" sz="1600" b="0" i="0" kern="0" dirty="0" smtClean="0">
                <a:solidFill>
                  <a:srgbClr val="002060"/>
                </a:solidFill>
                <a:latin typeface="Arial" panose="020B0604020202020204" pitchFamily="34" charset="0"/>
                <a:cs typeface="Arial" panose="020B0604020202020204" pitchFamily="34" charset="0"/>
              </a:rPr>
              <a:t>01 OCTOBER 2024 workload</a:t>
            </a:r>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Industry manning impacts, results of ongoing availability duration and schedule review, tailored acquisition strategies and ongoing budget negotiations may refine out-year projections.  </a:t>
            </a: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280925164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2069"/>
          </a:xfrm>
        </p:spPr>
        <p:txBody>
          <a:bodyPr/>
          <a:lstStyle/>
          <a:p>
            <a:pPr>
              <a:lnSpc>
                <a:spcPct val="100000"/>
              </a:lnSpc>
            </a:pPr>
            <a:r>
              <a:rPr lang="en-US" sz="1200" i="0" dirty="0">
                <a:solidFill>
                  <a:srgbClr val="002060"/>
                </a:solidFill>
                <a:effectLst/>
              </a:rPr>
              <a:t>HRMC Private Sector </a:t>
            </a:r>
            <a:br>
              <a:rPr lang="en-US" sz="1200" i="0" dirty="0">
                <a:solidFill>
                  <a:srgbClr val="002060"/>
                </a:solidFill>
                <a:effectLst/>
              </a:rPr>
            </a:br>
            <a:r>
              <a:rPr lang="en-US" sz="1200" i="0" dirty="0">
                <a:solidFill>
                  <a:srgbClr val="002060"/>
                </a:solidFill>
                <a:effectLst/>
              </a:rPr>
              <a:t>Workload Forecast with MOD estimates (no AIT) </a:t>
            </a:r>
            <a:r>
              <a:rPr lang="en-US" sz="1200" i="0" dirty="0" smtClean="0">
                <a:solidFill>
                  <a:srgbClr val="002060"/>
                </a:solidFill>
                <a:effectLst/>
              </a:rPr>
              <a:t>FY25 </a:t>
            </a:r>
            <a:r>
              <a:rPr lang="en-US" sz="1200" i="0" dirty="0">
                <a:solidFill>
                  <a:srgbClr val="002060"/>
                </a:solidFill>
                <a:effectLst/>
              </a:rPr>
              <a:t>- </a:t>
            </a:r>
            <a:r>
              <a:rPr lang="en-US" sz="1200" i="0" dirty="0" smtClean="0">
                <a:solidFill>
                  <a:srgbClr val="002060"/>
                </a:solidFill>
                <a:effectLst/>
              </a:rPr>
              <a:t>FY28</a:t>
            </a:r>
            <a:r>
              <a:rPr lang="en-US" sz="1200" i="0" dirty="0">
                <a:solidFill>
                  <a:srgbClr val="002060"/>
                </a:solidFill>
                <a:effectLst/>
              </a:rPr>
              <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OCT </a:t>
            </a:r>
            <a:r>
              <a:rPr lang="en-US" sz="1200" i="0" dirty="0">
                <a:solidFill>
                  <a:srgbClr val="002060"/>
                </a:solidFill>
                <a:effectLst/>
              </a:rPr>
              <a:t>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1" i="1" u="none" strike="noStrike" kern="1200" cap="none" spc="0" normalizeH="0" baseline="0" noProof="0" dirty="0">
                <a:ln>
                  <a:noFill/>
                </a:ln>
                <a:solidFill>
                  <a:srgbClr val="000064"/>
                </a:solidFill>
                <a:effectLst/>
                <a:uLnTx/>
                <a:uFillTx/>
                <a:latin typeface="Arial"/>
                <a:ea typeface="+mn-ea"/>
                <a:cs typeface="Arial" charset="0"/>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00" b="1" i="1" u="none" strike="noStrike" kern="1200" cap="none" spc="0" normalizeH="0" baseline="0" noProof="0" dirty="0">
              <a:ln>
                <a:noFill/>
              </a:ln>
              <a:solidFill>
                <a:srgbClr val="000064"/>
              </a:solidFill>
              <a:effectLst/>
              <a:uLnTx/>
              <a:uFillTx/>
              <a:latin typeface="Arial"/>
              <a:ea typeface="+mn-ea"/>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00" b="1" i="1" u="none" strike="noStrike" kern="1200" cap="none" spc="0" normalizeH="0" baseline="0" noProof="0" dirty="0">
                <a:ln>
                  <a:noFill/>
                </a:ln>
                <a:solidFill>
                  <a:srgbClr val="000064"/>
                </a:solidFill>
                <a:effectLst/>
                <a:uLnTx/>
                <a:uFillTx/>
                <a:latin typeface="Arial"/>
                <a:ea typeface="+mn-ea"/>
                <a:cs typeface="Arial" charset="0"/>
              </a:rPr>
              <a:t>“Distribution Statement A: Approved for Public Release; Distribution is unlimited.”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600" b="1" i="1" u="none" strike="noStrike" kern="1200" cap="none" spc="0" normalizeH="0" baseline="0" noProof="0" dirty="0">
              <a:ln>
                <a:noFill/>
              </a:ln>
              <a:solidFill>
                <a:srgbClr val="000064"/>
              </a:solidFill>
              <a:effectLst/>
              <a:uLnTx/>
              <a:uFillTx/>
              <a:latin typeface="Arial"/>
              <a:ea typeface="+mn-ea"/>
              <a:cs typeface="Arial" charset="0"/>
            </a:endParaRPr>
          </a:p>
        </p:txBody>
      </p:sp>
      <p:pic>
        <p:nvPicPr>
          <p:cNvPr id="3" name="Picture 2"/>
          <p:cNvPicPr>
            <a:picLocks noChangeAspect="1"/>
          </p:cNvPicPr>
          <p:nvPr/>
        </p:nvPicPr>
        <p:blipFill>
          <a:blip r:embed="rId4"/>
          <a:stretch>
            <a:fillRect/>
          </a:stretch>
        </p:blipFill>
        <p:spPr>
          <a:xfrm>
            <a:off x="2133600" y="1184103"/>
            <a:ext cx="6400800" cy="3833398"/>
          </a:xfrm>
          <a:prstGeom prst="rect">
            <a:avLst/>
          </a:prstGeom>
        </p:spPr>
      </p:pic>
    </p:spTree>
    <p:extLst>
      <p:ext uri="{BB962C8B-B14F-4D97-AF65-F5344CB8AC3E}">
        <p14:creationId xmlns:p14="http://schemas.microsoft.com/office/powerpoint/2010/main" val="2124933417"/>
      </p:ext>
    </p:extLst>
  </p:cSld>
  <p:clrMapOvr>
    <a:overrideClrMapping bg1="lt1" tx1="dk1" bg2="lt2" tx2="dk2" accent1="accent1" accent2="accent2" accent3="accent3" accent4="accent4" accent5="accent5" accent6="accent6" hlink="hlink" folHlink="folHlink"/>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28600" y="1599353"/>
            <a:ext cx="8686800" cy="4689230"/>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MARMC Private Sector </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pic>
        <p:nvPicPr>
          <p:cNvPr id="11" name="Picture 10"/>
          <p:cNvPicPr>
            <a:picLocks noChangeAspect="1"/>
          </p:cNvPicPr>
          <p:nvPr/>
        </p:nvPicPr>
        <p:blipFill>
          <a:blip r:embed="rId5"/>
          <a:stretch>
            <a:fillRect/>
          </a:stretch>
        </p:blipFill>
        <p:spPr>
          <a:xfrm>
            <a:off x="321864" y="1371600"/>
            <a:ext cx="8512175" cy="149135"/>
          </a:xfrm>
          <a:prstGeom prst="rect">
            <a:avLst/>
          </a:prstGeom>
        </p:spPr>
      </p:pic>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685800" y="1875399"/>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1799250685"/>
      </p:ext>
    </p:extLst>
  </p:cSld>
  <p:clrMapOvr>
    <a:overrideClrMapping bg1="lt1" tx1="dk1" bg2="lt2" tx2="dk2" accent1="accent1" accent2="accent2" accent3="accent3" accent4="accent4" accent5="accent5" accent6="accent6" hlink="hlink" folHlink="folHlink"/>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28600" y="1622346"/>
            <a:ext cx="8686800" cy="4656781"/>
          </a:xfrm>
          <a:prstGeom prst="rect">
            <a:avLst/>
          </a:prstGeom>
        </p:spPr>
      </p:pic>
      <p:pic>
        <p:nvPicPr>
          <p:cNvPr id="6" name="Picture 5">
            <a:extLst>
              <a:ext uri="{FF2B5EF4-FFF2-40B4-BE49-F238E27FC236}">
                <a16:creationId xmlns:a16="http://schemas.microsoft.com/office/drawing/2014/main" id="{C079CE87-105E-6D9B-4FCE-033322D1B4DD}"/>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MARMC Private Sector </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667512" y="1905000"/>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217602951"/>
      </p:ext>
    </p:extLst>
  </p:cSld>
  <p:clrMapOvr>
    <a:overrideClrMapping bg1="lt1" tx1="dk1" bg2="lt2" tx2="dk2" accent1="accent1" accent2="accent2" accent3="accent3" accent4="accent4" accent5="accent5" accent6="accent6" hlink="hlink" folHlink="folHlink"/>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2069"/>
          </a:xfrm>
        </p:spPr>
        <p:txBody>
          <a:bodyPr/>
          <a:lstStyle/>
          <a:p>
            <a:pPr>
              <a:lnSpc>
                <a:spcPct val="100000"/>
              </a:lnSpc>
            </a:pPr>
            <a:r>
              <a:rPr lang="en-US" sz="1200" i="0" dirty="0">
                <a:solidFill>
                  <a:srgbClr val="002060"/>
                </a:solidFill>
                <a:effectLst/>
              </a:rPr>
              <a:t>MARMC Private Sector </a:t>
            </a:r>
            <a:br>
              <a:rPr lang="en-US" sz="1200" i="0" dirty="0">
                <a:solidFill>
                  <a:srgbClr val="002060"/>
                </a:solidFill>
                <a:effectLst/>
              </a:rPr>
            </a:br>
            <a:r>
              <a:rPr lang="en-US" sz="1200" i="0" dirty="0">
                <a:solidFill>
                  <a:srgbClr val="002060"/>
                </a:solidFill>
                <a:effectLst/>
              </a:rPr>
              <a:t>Workload Forecast with MOD estimates (no AIT) </a:t>
            </a:r>
            <a:r>
              <a:rPr lang="en-US" sz="1200" i="0" dirty="0" smtClean="0">
                <a:solidFill>
                  <a:srgbClr val="002060"/>
                </a:solidFill>
                <a:effectLst/>
              </a:rPr>
              <a:t>FY25 </a:t>
            </a:r>
            <a:r>
              <a:rPr lang="en-US" sz="1200" i="0" dirty="0">
                <a:solidFill>
                  <a:srgbClr val="002060"/>
                </a:solidFill>
                <a:effectLst/>
              </a:rPr>
              <a:t>- </a:t>
            </a:r>
            <a:r>
              <a:rPr lang="en-US" sz="1200" i="0" dirty="0" smtClean="0">
                <a:solidFill>
                  <a:srgbClr val="002060"/>
                </a:solidFill>
                <a:effectLst/>
              </a:rPr>
              <a:t>FY26</a:t>
            </a:r>
            <a:r>
              <a:rPr lang="en-US" sz="1200" i="0" dirty="0">
                <a:solidFill>
                  <a:srgbClr val="002060"/>
                </a:solidFill>
                <a:effectLst/>
              </a:rPr>
              <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OCT </a:t>
            </a:r>
            <a:r>
              <a:rPr lang="en-US" sz="1200" i="0" dirty="0">
                <a:solidFill>
                  <a:srgbClr val="002060"/>
                </a:solidFill>
                <a:effectLst/>
              </a:rPr>
              <a:t>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5</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3" name="Picture 5">
            <a:extLst>
              <a:ext uri="{FF2B5EF4-FFF2-40B4-BE49-F238E27FC236}">
                <a16:creationId xmlns:a16="http://schemas.microsoft.com/office/drawing/2014/main" id="{DA81940E-0A4D-1DE8-91D5-51530DE9FE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stretch>
            <a:fillRect/>
          </a:stretch>
        </p:blipFill>
        <p:spPr>
          <a:xfrm>
            <a:off x="2133600" y="1219200"/>
            <a:ext cx="6400800" cy="4045872"/>
          </a:xfrm>
          <a:prstGeom prst="rect">
            <a:avLst/>
          </a:prstGeom>
        </p:spPr>
      </p:pic>
    </p:spTree>
    <p:extLst>
      <p:ext uri="{BB962C8B-B14F-4D97-AF65-F5344CB8AC3E}">
        <p14:creationId xmlns:p14="http://schemas.microsoft.com/office/powerpoint/2010/main" val="3061520459"/>
      </p:ext>
    </p:extLst>
  </p:cSld>
  <p:clrMapOvr>
    <a:overrideClrMapping bg1="lt1" tx1="dk1" bg2="lt2" tx2="dk2" accent1="accent1" accent2="accent2" accent3="accent3" accent4="accent4" accent5="accent5" accent6="accent6" hlink="hlink" folHlink="folHlink"/>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MARMC Private Sector </a:t>
            </a:r>
            <a:br>
              <a:rPr lang="en-US" sz="1200" i="0" dirty="0">
                <a:solidFill>
                  <a:srgbClr val="002060"/>
                </a:solidFill>
                <a:effectLst/>
              </a:rPr>
            </a:br>
            <a:r>
              <a:rPr lang="en-US" sz="1200" i="0" dirty="0">
                <a:solidFill>
                  <a:srgbClr val="002060"/>
                </a:solidFill>
                <a:effectLst/>
              </a:rPr>
              <a:t>Workload Forecast with MOD estimates (no AIT) </a:t>
            </a:r>
            <a:r>
              <a:rPr lang="en-US" sz="1200" i="0" dirty="0" smtClean="0">
                <a:solidFill>
                  <a:srgbClr val="002060"/>
                </a:solidFill>
                <a:effectLst/>
              </a:rPr>
              <a:t>FY27 </a:t>
            </a:r>
            <a:r>
              <a:rPr lang="en-US" sz="1200" i="0" dirty="0">
                <a:solidFill>
                  <a:srgbClr val="002060"/>
                </a:solidFill>
                <a:effectLst/>
              </a:rPr>
              <a:t>- </a:t>
            </a:r>
            <a:r>
              <a:rPr lang="en-US" sz="1200" i="0" dirty="0" smtClean="0">
                <a:solidFill>
                  <a:srgbClr val="002060"/>
                </a:solidFill>
                <a:effectLst/>
              </a:rPr>
              <a:t>FY28</a:t>
            </a:r>
            <a:r>
              <a:rPr lang="en-US" sz="1200" i="0" dirty="0">
                <a:solidFill>
                  <a:srgbClr val="002060"/>
                </a:solidFill>
                <a:effectLst/>
              </a:rPr>
              <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OCT </a:t>
            </a:r>
            <a:r>
              <a:rPr lang="en-US" sz="1200" i="0" dirty="0">
                <a:solidFill>
                  <a:srgbClr val="002060"/>
                </a:solidFill>
                <a:effectLst/>
              </a:rPr>
              <a:t>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6</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stretch>
            <a:fillRect/>
          </a:stretch>
        </p:blipFill>
        <p:spPr>
          <a:xfrm>
            <a:off x="2133600" y="1219200"/>
            <a:ext cx="6400800" cy="3514685"/>
          </a:xfrm>
          <a:prstGeom prst="rect">
            <a:avLst/>
          </a:prstGeom>
        </p:spPr>
      </p:pic>
    </p:spTree>
    <p:extLst>
      <p:ext uri="{BB962C8B-B14F-4D97-AF65-F5344CB8AC3E}">
        <p14:creationId xmlns:p14="http://schemas.microsoft.com/office/powerpoint/2010/main" val="610790650"/>
      </p:ext>
    </p:extLst>
  </p:cSld>
  <p:clrMapOvr>
    <a:overrideClrMapping bg1="lt1" tx1="dk1" bg2="lt2" tx2="dk2" accent1="accent1" accent2="accent2" accent3="accent3" accent4="accent4" accent5="accent5" accent6="accent6" hlink="hlink" folHlink="folHlink"/>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601" y="1611096"/>
            <a:ext cx="8686800" cy="4661780"/>
          </a:xfrm>
          <a:prstGeom prst="rect">
            <a:avLst/>
          </a:prstGeom>
        </p:spPr>
      </p:pic>
      <p:sp>
        <p:nvSpPr>
          <p:cNvPr id="21" name="Title 1"/>
          <p:cNvSpPr txBox="1">
            <a:spLocks/>
          </p:cNvSpPr>
          <p:nvPr/>
        </p:nvSpPr>
        <p:spPr bwMode="auto">
          <a:xfrm>
            <a:off x="1"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pPr>
            <a:r>
              <a:rPr lang="en-US" sz="2800" i="0" dirty="0">
                <a:solidFill>
                  <a:srgbClr val="002060"/>
                </a:solidFill>
                <a:effectLst/>
                <a:latin typeface="Arial"/>
                <a:cs typeface="Arial" pitchFamily="34" charset="0"/>
              </a:rPr>
              <a:t>SWRMC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7</a:t>
            </a:fld>
            <a:endParaRPr lang="en-US" dirty="0"/>
          </a:p>
        </p:txBody>
      </p:sp>
      <p:sp>
        <p:nvSpPr>
          <p:cNvPr id="4" name="Rectangle 3"/>
          <p:cNvSpPr/>
          <p:nvPr/>
        </p:nvSpPr>
        <p:spPr bwMode="auto">
          <a:xfrm>
            <a:off x="3048000" y="1400784"/>
            <a:ext cx="609600" cy="2557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1" u="none" strike="noStrike" cap="none" normalizeH="0" baseline="0">
              <a:ln>
                <a:noFill/>
              </a:ln>
              <a:solidFill>
                <a:schemeClr val="tx2"/>
              </a:solidFill>
              <a:effectLst>
                <a:outerShdw blurRad="38100" dist="38100" dir="2700000" algn="tl">
                  <a:srgbClr val="000000">
                    <a:alpha val="43137"/>
                  </a:srgbClr>
                </a:outerShdw>
              </a:effectLst>
              <a:latin typeface="Arial" pitchFamily="34" charset="0"/>
            </a:endParaRPr>
          </a:p>
        </p:txBody>
      </p:sp>
      <p:pic>
        <p:nvPicPr>
          <p:cNvPr id="14" name="Picture 13"/>
          <p:cNvPicPr>
            <a:picLocks noChangeAspect="1"/>
          </p:cNvPicPr>
          <p:nvPr/>
        </p:nvPicPr>
        <p:blipFill>
          <a:blip r:embed="rId4"/>
          <a:stretch>
            <a:fillRect/>
          </a:stretch>
        </p:blipFill>
        <p:spPr>
          <a:xfrm>
            <a:off x="283639" y="1356952"/>
            <a:ext cx="8594491" cy="173736"/>
          </a:xfrm>
          <a:prstGeom prst="rect">
            <a:avLst/>
          </a:prstGeom>
        </p:spPr>
      </p:pic>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2" name="TextBox 1">
            <a:extLst>
              <a:ext uri="{FF2B5EF4-FFF2-40B4-BE49-F238E27FC236}">
                <a16:creationId xmlns:a16="http://schemas.microsoft.com/office/drawing/2014/main" id="{CA6B09FD-BD0B-0B7D-52DB-C5B58E3029D1}"/>
              </a:ext>
            </a:extLst>
          </p:cNvPr>
          <p:cNvSpPr txBox="1"/>
          <p:nvPr/>
        </p:nvSpPr>
        <p:spPr>
          <a:xfrm>
            <a:off x="685800" y="1847231"/>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389513531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585458"/>
            <a:ext cx="8686800" cy="4670322"/>
          </a:xfrm>
          <a:prstGeom prst="rect">
            <a:avLst/>
          </a:prstGeom>
        </p:spPr>
      </p:pic>
      <p:pic>
        <p:nvPicPr>
          <p:cNvPr id="7" name="Picture 6">
            <a:extLst>
              <a:ext uri="{FF2B5EF4-FFF2-40B4-BE49-F238E27FC236}">
                <a16:creationId xmlns:a16="http://schemas.microsoft.com/office/drawing/2014/main" id="{0FF4116F-4F48-2D0F-2165-199699BB468D}"/>
              </a:ext>
            </a:extLst>
          </p:cNvPr>
          <p:cNvPicPr>
            <a:picLocks noChangeAspect="1"/>
          </p:cNvPicPr>
          <p:nvPr/>
        </p:nvPicPr>
        <p:blipFill>
          <a:blip r:embed="rId4"/>
          <a:stretch>
            <a:fillRect/>
          </a:stretch>
        </p:blipFill>
        <p:spPr>
          <a:xfrm>
            <a:off x="2544905" y="1227287"/>
            <a:ext cx="4054191" cy="358171"/>
          </a:xfrm>
          <a:prstGeom prst="rect">
            <a:avLst/>
          </a:prstGeom>
        </p:spPr>
      </p:pic>
      <p:sp>
        <p:nvSpPr>
          <p:cNvPr id="21" name="Title 1"/>
          <p:cNvSpPr txBox="1">
            <a:spLocks/>
          </p:cNvSpPr>
          <p:nvPr/>
        </p:nvSpPr>
        <p:spPr bwMode="auto">
          <a:xfrm>
            <a:off x="1"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pPr>
            <a:r>
              <a:rPr lang="en-US" sz="2800" i="0" dirty="0">
                <a:solidFill>
                  <a:srgbClr val="002060"/>
                </a:solidFill>
                <a:effectLst/>
                <a:latin typeface="Arial"/>
                <a:cs typeface="Arial" pitchFamily="34" charset="0"/>
              </a:rPr>
              <a:t>SWRMC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8</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8" name="TextBox 7">
            <a:extLst>
              <a:ext uri="{FF2B5EF4-FFF2-40B4-BE49-F238E27FC236}">
                <a16:creationId xmlns:a16="http://schemas.microsoft.com/office/drawing/2014/main" id="{CA6B09FD-BD0B-0B7D-52DB-C5B58E3029D1}"/>
              </a:ext>
            </a:extLst>
          </p:cNvPr>
          <p:cNvSpPr txBox="1"/>
          <p:nvPr/>
        </p:nvSpPr>
        <p:spPr>
          <a:xfrm>
            <a:off x="685800" y="1828800"/>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400397308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9</a:t>
            </a:fld>
            <a:endParaRPr lang="en-US" dirty="0"/>
          </a:p>
        </p:txBody>
      </p:sp>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SWRMC Private Sector </a:t>
            </a:r>
            <a:br>
              <a:rPr lang="en-US" sz="1200" i="0" dirty="0">
                <a:solidFill>
                  <a:srgbClr val="002060"/>
                </a:solidFill>
                <a:effectLst/>
              </a:rPr>
            </a:br>
            <a:r>
              <a:rPr lang="en-US" sz="1200" i="0" dirty="0">
                <a:solidFill>
                  <a:srgbClr val="002060"/>
                </a:solidFill>
                <a:effectLst/>
              </a:rPr>
              <a:t>Workload Forecast with MOD estimates (no AIT) </a:t>
            </a:r>
            <a:r>
              <a:rPr lang="en-US" sz="1200" i="0" dirty="0" smtClean="0">
                <a:solidFill>
                  <a:srgbClr val="002060"/>
                </a:solidFill>
                <a:effectLst/>
              </a:rPr>
              <a:t>FY25 </a:t>
            </a:r>
            <a:r>
              <a:rPr lang="en-US" sz="1200" i="0" dirty="0">
                <a:solidFill>
                  <a:srgbClr val="002060"/>
                </a:solidFill>
                <a:effectLst/>
              </a:rPr>
              <a:t>- </a:t>
            </a:r>
            <a:r>
              <a:rPr lang="en-US" sz="1200" i="0" dirty="0" smtClean="0">
                <a:solidFill>
                  <a:srgbClr val="002060"/>
                </a:solidFill>
                <a:effectLst/>
              </a:rPr>
              <a:t>FY26</a:t>
            </a:r>
            <a:r>
              <a:rPr lang="en-US" sz="1200" i="0" dirty="0">
                <a:solidFill>
                  <a:srgbClr val="002060"/>
                </a:solidFill>
                <a:effectLst/>
              </a:rPr>
              <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OCT </a:t>
            </a:r>
            <a:r>
              <a:rPr lang="en-US" sz="1200" i="0" dirty="0">
                <a:solidFill>
                  <a:srgbClr val="002060"/>
                </a:solidFill>
                <a:effectLst/>
              </a:rPr>
              <a:t>2024</a:t>
            </a:r>
            <a:br>
              <a:rPr lang="en-US" sz="1200" i="0" dirty="0">
                <a:solidFill>
                  <a:srgbClr val="002060"/>
                </a:solidFill>
                <a:effectLst/>
              </a:rPr>
            </a:br>
            <a:endParaRPr lang="en-US" sz="1200" i="0" dirty="0">
              <a:solidFill>
                <a:srgbClr val="002060"/>
              </a:solidFill>
              <a:effectLst/>
            </a:endParaRPr>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5" name="Picture 5">
            <a:extLst>
              <a:ext uri="{FF2B5EF4-FFF2-40B4-BE49-F238E27FC236}">
                <a16:creationId xmlns:a16="http://schemas.microsoft.com/office/drawing/2014/main" id="{B7A212FC-2AA8-96F0-E776-8086919E84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2133600" y="1184307"/>
            <a:ext cx="6400800" cy="5002008"/>
          </a:xfrm>
          <a:prstGeom prst="rect">
            <a:avLst/>
          </a:prstGeom>
        </p:spPr>
      </p:pic>
    </p:spTree>
    <p:extLst>
      <p:ext uri="{BB962C8B-B14F-4D97-AF65-F5344CB8AC3E}">
        <p14:creationId xmlns:p14="http://schemas.microsoft.com/office/powerpoint/2010/main" val="432448475"/>
      </p:ext>
    </p:extLst>
  </p:cSld>
  <p:clrMapOvr>
    <a:masterClrMapping/>
  </p:clrMapOvr>
  <p:transition spd="slow"/>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0.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1.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2.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3.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4.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2.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3.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4.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5.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6.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7.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8.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9.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0AB9388F821447A2B3971B61E38F3B" ma:contentTypeVersion="11" ma:contentTypeDescription="Create a new document." ma:contentTypeScope="" ma:versionID="59b9b58f43a73e1b2457ad658da1e943">
  <xsd:schema xmlns:xsd="http://www.w3.org/2001/XMLSchema" xmlns:xs="http://www.w3.org/2001/XMLSchema" xmlns:p="http://schemas.microsoft.com/office/2006/metadata/properties" xmlns:ns2="eebdf72f-c1a3-4734-97e4-1f574e19cc86" xmlns:ns3="fd28dd42-7157-4192-b31e-6c15797035e5" targetNamespace="http://schemas.microsoft.com/office/2006/metadata/properties" ma:root="true" ma:fieldsID="7ed0f0523294fb2b22f892be2bc3bcfc" ns2:_="" ns3:_="">
    <xsd:import namespace="eebdf72f-c1a3-4734-97e4-1f574e19cc86"/>
    <xsd:import namespace="fd28dd42-7157-4192-b31e-6c15797035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df72f-c1a3-4734-97e4-1f574e19cc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8dd42-7157-4192-b31e-6c15797035e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e75eaa9-a88f-402d-973f-3d394c5a434e}" ma:internalName="TaxCatchAll" ma:showField="CatchAllData" ma:web="fd28dd42-7157-4192-b31e-6c15797035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28dd42-7157-4192-b31e-6c15797035e5" xsi:nil="true"/>
    <lcf76f155ced4ddcb4097134ff3c332f xmlns="eebdf72f-c1a3-4734-97e4-1f574e19cc8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8B030E-7A74-4272-8403-E984E2174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bdf72f-c1a3-4734-97e4-1f574e19cc86"/>
    <ds:schemaRef ds:uri="fd28dd42-7157-4192-b31e-6c15797035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38910A-743D-4A82-A3F1-9471DB8F1426}">
  <ds:schemaRefs>
    <ds:schemaRef ds:uri="http://schemas.microsoft.com/sharepoint/v3/contenttype/forms"/>
  </ds:schemaRefs>
</ds:datastoreItem>
</file>

<file path=customXml/itemProps3.xml><?xml version="1.0" encoding="utf-8"?>
<ds:datastoreItem xmlns:ds="http://schemas.openxmlformats.org/officeDocument/2006/customXml" ds:itemID="{177D9CB2-350E-46D2-AB69-2C8FBDFA2800}">
  <ds:schemaRefs>
    <ds:schemaRef ds:uri="http://schemas.microsoft.com/office/2006/metadata/properties"/>
    <ds:schemaRef ds:uri="http://schemas.microsoft.com/office/infopath/2007/PartnerControls"/>
    <ds:schemaRef ds:uri="fd28dd42-7157-4192-b31e-6c15797035e5"/>
    <ds:schemaRef ds:uri="eebdf72f-c1a3-4734-97e4-1f574e19cc86"/>
  </ds:schemaRefs>
</ds:datastoreItem>
</file>

<file path=docMetadata/LabelInfo.xml><?xml version="1.0" encoding="utf-8"?>
<clbl:labelList xmlns:clbl="http://schemas.microsoft.com/office/2020/mipLabelMetadata">
  <clbl:label id="{3ce0b61c-3e9d-4790-85f1-d44a713bf642}" enabled="0" method="" siteId="{3ce0b61c-3e9d-4790-85f1-d44a713bf642}" removed="1"/>
</clbl:labelList>
</file>

<file path=docProps/app.xml><?xml version="1.0" encoding="utf-8"?>
<Properties xmlns="http://schemas.openxmlformats.org/officeDocument/2006/extended-properties" xmlns:vt="http://schemas.openxmlformats.org/officeDocument/2006/docPropsVTypes">
  <Template/>
  <TotalTime>150232</TotalTime>
  <Words>2574</Words>
  <Application>Microsoft Office PowerPoint</Application>
  <PresentationFormat>On-screen Show (4:3)</PresentationFormat>
  <Paragraphs>135</Paragraphs>
  <Slides>20</Slides>
  <Notes>19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20</vt:i4>
      </vt:variant>
    </vt:vector>
  </HeadingPairs>
  <TitlesOfParts>
    <vt:vector size="25" baseType="lpstr">
      <vt:lpstr>Arial</vt:lpstr>
      <vt:lpstr>Wingdings</vt:lpstr>
      <vt:lpstr>Custom Design</vt:lpstr>
      <vt:lpstr>1_NRMC</vt:lpstr>
      <vt:lpstr>2_NRMC</vt:lpstr>
      <vt:lpstr>Domestic Private Sector Workload Estimate   FY25 - FY28 Workload as of 01 OCT 2024  Industry Version FY25 Q1 M1</vt:lpstr>
      <vt:lpstr>PowerPoint Presentation</vt:lpstr>
      <vt:lpstr>PowerPoint Presentation</vt:lpstr>
      <vt:lpstr>PowerPoint Presentation</vt:lpstr>
      <vt:lpstr>MARMC Private Sector  Workload Forecast with MOD estimates (no AIT) FY25 - FY26 Industry Forecast - as of 01 OCT 2024 </vt:lpstr>
      <vt:lpstr>MARMC Private Sector  Workload Forecast with MOD estimates (no AIT) FY27 - FY28 Industry Forecast - as of 01 OCT 2024 </vt:lpstr>
      <vt:lpstr>PowerPoint Presentation</vt:lpstr>
      <vt:lpstr>PowerPoint Presentation</vt:lpstr>
      <vt:lpstr>SWRMC Private Sector  Workload Forecast with MOD estimates (no AIT) FY25 - FY26 Industry Forecast - as of 01 OCT 2024 </vt:lpstr>
      <vt:lpstr>SWRMC Private Sector  Workload Forecast with MOD estimates (no AIT) FY27 - FY28 Industry Forecast - as of 01 OCT 2024 </vt:lpstr>
      <vt:lpstr>PowerPoint Presentation</vt:lpstr>
      <vt:lpstr>PowerPoint Presentation</vt:lpstr>
      <vt:lpstr>SERMC Private Sector  Workload Forecast with MOD estimates (no AIT) FY25 - FY26 Industry Forecast - as of 01 OCT 2024 </vt:lpstr>
      <vt:lpstr>SERMC Private Sector  Workload Forecast with MOD estimates (no AIT) FY27 - FY28 Industry Forecast - as of 01 OCT 2024 </vt:lpstr>
      <vt:lpstr>PowerPoint Presentation</vt:lpstr>
      <vt:lpstr>PowerPoint Presentation</vt:lpstr>
      <vt:lpstr>NWRMC Private Sector  Workload Forecast with MOD estimates (no AIT) FY25 - FY28 Industry Forecast - as of 01 OCT 2024 </vt:lpstr>
      <vt:lpstr>PowerPoint Presentation</vt:lpstr>
      <vt:lpstr>PowerPoint Presentation</vt:lpstr>
      <vt:lpstr>HRMC Private Sector  Workload Forecast with MOD estimates (no AIT) FY25 - FY28 Industry Forecast - as of 01 OCT 2024 </vt:lpstr>
    </vt:vector>
  </TitlesOfParts>
  <Manager>John Renner</Manager>
  <Company>Sabre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NAVSEA 04 PowerPoint Template</dc:title>
  <dc:subject>Standard PowerPoint Template</dc:subject>
  <dc:creator>Shannon Murfree</dc:creator>
  <dc:description>Updated per comments 3-5-04</dc:description>
  <cp:lastModifiedBy>Schwegel, Scott A CIV USN COMNAVSEASYSCOM DC (USA)</cp:lastModifiedBy>
  <cp:revision>4109</cp:revision>
  <cp:lastPrinted>2020-03-09T12:13:11Z</cp:lastPrinted>
  <dcterms:created xsi:type="dcterms:W3CDTF">2002-09-24T17:02:49Z</dcterms:created>
  <dcterms:modified xsi:type="dcterms:W3CDTF">2024-10-10T18:33:16Z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0x0101001D0AB9388F821447A2B3971B61E38F3B</vt:lpwstr>
  </property>
</Properties>
</file>