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theme/themeOverride13.xml" ContentType="application/vnd.openxmlformats-officedocument.themeOverride+xml"/>
  <Override PartName="/ppt/notesSlides/notesSlide18.xml" ContentType="application/vnd.openxmlformats-officedocument.presentationml.notesSlide+xml"/>
  <Override PartName="/ppt/theme/themeOverride14.xml" ContentType="application/vnd.openxmlformats-officedocument.themeOverr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6440" r:id="rId5"/>
    <p:sldMasterId id="2147486450" r:id="rId6"/>
  </p:sldMasterIdLst>
  <p:notesMasterIdLst>
    <p:notesMasterId r:id="rId27"/>
  </p:notesMasterIdLst>
  <p:handoutMasterIdLst>
    <p:handoutMasterId r:id="rId28"/>
  </p:handoutMasterIdLst>
  <p:sldIdLst>
    <p:sldId id="663" r:id="rId7"/>
    <p:sldId id="748" r:id="rId8"/>
    <p:sldId id="747" r:id="rId9"/>
    <p:sldId id="752" r:id="rId10"/>
    <p:sldId id="664" r:id="rId11"/>
    <p:sldId id="665" r:id="rId12"/>
    <p:sldId id="750" r:id="rId13"/>
    <p:sldId id="753" r:id="rId14"/>
    <p:sldId id="757" r:id="rId15"/>
    <p:sldId id="715" r:id="rId16"/>
    <p:sldId id="742" r:id="rId17"/>
    <p:sldId id="754" r:id="rId18"/>
    <p:sldId id="758" r:id="rId19"/>
    <p:sldId id="759" r:id="rId20"/>
    <p:sldId id="744" r:id="rId21"/>
    <p:sldId id="755" r:id="rId22"/>
    <p:sldId id="718" r:id="rId23"/>
    <p:sldId id="746" r:id="rId24"/>
    <p:sldId id="756" r:id="rId25"/>
    <p:sldId id="740" r:id="rId26"/>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17C0C-044E-4866-A03D-11EB6E5389F7}" v="50" dt="2024-12-16T18:11:14.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482" autoAdjust="0"/>
  </p:normalViewPr>
  <p:slideViewPr>
    <p:cSldViewPr>
      <p:cViewPr varScale="1">
        <p:scale>
          <a:sx n="83" d="100"/>
          <a:sy n="83" d="100"/>
        </p:scale>
        <p:origin x="672" y="19"/>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 Keesha" userId="4160f6e9-b940-4659-b73c-d3f99a2fd0be" providerId="ADAL" clId="{2B717C0C-044E-4866-A03D-11EB6E5389F7}"/>
    <pc:docChg chg="undo custSel addSld delSld modSld">
      <pc:chgData name="People, Keesha" userId="4160f6e9-b940-4659-b73c-d3f99a2fd0be" providerId="ADAL" clId="{2B717C0C-044E-4866-A03D-11EB6E5389F7}" dt="2024-12-16T18:11:18.229" v="146" actId="478"/>
      <pc:docMkLst>
        <pc:docMk/>
      </pc:docMkLst>
      <pc:sldChg chg="addSp delSp modSp mod">
        <pc:chgData name="People, Keesha" userId="4160f6e9-b940-4659-b73c-d3f99a2fd0be" providerId="ADAL" clId="{2B717C0C-044E-4866-A03D-11EB6E5389F7}" dt="2024-12-16T15:30:10.756" v="103" actId="478"/>
        <pc:sldMkLst>
          <pc:docMk/>
          <pc:sldMk cId="2124933417" sldId="740"/>
        </pc:sldMkLst>
        <pc:graphicFrameChg chg="mod ord">
          <ac:chgData name="People, Keesha" userId="4160f6e9-b940-4659-b73c-d3f99a2fd0be" providerId="ADAL" clId="{2B717C0C-044E-4866-A03D-11EB6E5389F7}" dt="2024-12-16T14:14:35.073" v="73" actId="167"/>
          <ac:graphicFrameMkLst>
            <pc:docMk/>
            <pc:sldMk cId="2124933417" sldId="740"/>
            <ac:graphicFrameMk id="3" creationId="{94BA3EE1-9E6A-A6A4-6681-856734640B24}"/>
          </ac:graphicFrameMkLst>
        </pc:graphicFrameChg>
        <pc:graphicFrameChg chg="del mod">
          <ac:chgData name="People, Keesha" userId="4160f6e9-b940-4659-b73c-d3f99a2fd0be" providerId="ADAL" clId="{2B717C0C-044E-4866-A03D-11EB6E5389F7}" dt="2024-12-16T12:00:41.659" v="36" actId="478"/>
          <ac:graphicFrameMkLst>
            <pc:docMk/>
            <pc:sldMk cId="2124933417" sldId="740"/>
            <ac:graphicFrameMk id="3" creationId="{A51C110A-8C59-42A4-14E6-188F5775BA1A}"/>
          </ac:graphicFrameMkLst>
        </pc:graphicFrameChg>
        <pc:graphicFrameChg chg="mod ord">
          <ac:chgData name="People, Keesha" userId="4160f6e9-b940-4659-b73c-d3f99a2fd0be" providerId="ADAL" clId="{2B717C0C-044E-4866-A03D-11EB6E5389F7}" dt="2024-12-16T15:30:07.133" v="102" actId="167"/>
          <ac:graphicFrameMkLst>
            <pc:docMk/>
            <pc:sldMk cId="2124933417" sldId="740"/>
            <ac:graphicFrameMk id="3" creationId="{E8BF8491-E171-0B7C-55BC-568954DE1F55}"/>
          </ac:graphicFrameMkLst>
        </pc:graphicFrameChg>
        <pc:graphicFrameChg chg="mod ord">
          <ac:chgData name="People, Keesha" userId="4160f6e9-b940-4659-b73c-d3f99a2fd0be" providerId="ADAL" clId="{2B717C0C-044E-4866-A03D-11EB6E5389F7}" dt="2024-12-16T12:01:36.501" v="42" actId="167"/>
          <ac:graphicFrameMkLst>
            <pc:docMk/>
            <pc:sldMk cId="2124933417" sldId="740"/>
            <ac:graphicFrameMk id="7" creationId="{3305FFF1-F91B-494E-EF29-F464408B81FF}"/>
          </ac:graphicFrameMkLst>
        </pc:graphicFrameChg>
        <pc:picChg chg="del">
          <ac:chgData name="People, Keesha" userId="4160f6e9-b940-4659-b73c-d3f99a2fd0be" providerId="ADAL" clId="{2B717C0C-044E-4866-A03D-11EB6E5389F7}" dt="2024-12-16T12:01:37.541" v="43" actId="478"/>
          <ac:picMkLst>
            <pc:docMk/>
            <pc:sldMk cId="2124933417" sldId="740"/>
            <ac:picMk id="4" creationId="{00000000-0000-0000-0000-000000000000}"/>
          </ac:picMkLst>
        </pc:picChg>
        <pc:picChg chg="del">
          <ac:chgData name="People, Keesha" userId="4160f6e9-b940-4659-b73c-d3f99a2fd0be" providerId="ADAL" clId="{2B717C0C-044E-4866-A03D-11EB6E5389F7}" dt="2024-12-16T15:30:10.756" v="103" actId="478"/>
          <ac:picMkLst>
            <pc:docMk/>
            <pc:sldMk cId="2124933417" sldId="740"/>
            <ac:picMk id="4" creationId="{3F7F822D-154B-1C1A-059D-D3347885B2B1}"/>
          </ac:picMkLst>
        </pc:picChg>
        <pc:picChg chg="add del mod">
          <ac:chgData name="People, Keesha" userId="4160f6e9-b940-4659-b73c-d3f99a2fd0be" providerId="ADAL" clId="{2B717C0C-044E-4866-A03D-11EB6E5389F7}" dt="2024-12-16T12:01:11.974" v="38" actId="478"/>
          <ac:picMkLst>
            <pc:docMk/>
            <pc:sldMk cId="2124933417" sldId="740"/>
            <ac:picMk id="6" creationId="{484191BB-054A-2C41-0E01-370903A6179E}"/>
          </ac:picMkLst>
        </pc:picChg>
        <pc:picChg chg="del">
          <ac:chgData name="People, Keesha" userId="4160f6e9-b940-4659-b73c-d3f99a2fd0be" providerId="ADAL" clId="{2B717C0C-044E-4866-A03D-11EB6E5389F7}" dt="2024-12-16T14:14:36.493" v="74" actId="478"/>
          <ac:picMkLst>
            <pc:docMk/>
            <pc:sldMk cId="2124933417" sldId="740"/>
            <ac:picMk id="10" creationId="{7D1A57BF-32BE-83C8-0078-D281B345A487}"/>
          </ac:picMkLst>
        </pc:picChg>
      </pc:sldChg>
      <pc:sldChg chg="addSp delSp modSp add del mod">
        <pc:chgData name="People, Keesha" userId="4160f6e9-b940-4659-b73c-d3f99a2fd0be" providerId="ADAL" clId="{2B717C0C-044E-4866-A03D-11EB6E5389F7}" dt="2024-12-16T15:28:42.790" v="88" actId="14100"/>
        <pc:sldMkLst>
          <pc:docMk/>
          <pc:sldMk cId="4072958820" sldId="746"/>
        </pc:sldMkLst>
        <pc:picChg chg="add del">
          <ac:chgData name="People, Keesha" userId="4160f6e9-b940-4659-b73c-d3f99a2fd0be" providerId="ADAL" clId="{2B717C0C-044E-4866-A03D-11EB6E5389F7}" dt="2024-12-16T11:58:53.819" v="23" actId="478"/>
          <ac:picMkLst>
            <pc:docMk/>
            <pc:sldMk cId="4072958820" sldId="746"/>
            <ac:picMk id="4" creationId="{00000000-0000-0000-0000-000000000000}"/>
          </ac:picMkLst>
        </pc:picChg>
        <pc:picChg chg="add mod">
          <ac:chgData name="People, Keesha" userId="4160f6e9-b940-4659-b73c-d3f99a2fd0be" providerId="ADAL" clId="{2B717C0C-044E-4866-A03D-11EB6E5389F7}" dt="2024-12-16T15:28:42.790" v="88" actId="14100"/>
          <ac:picMkLst>
            <pc:docMk/>
            <pc:sldMk cId="4072958820" sldId="746"/>
            <ac:picMk id="4" creationId="{24AE90B5-E0A6-9F43-06DA-81B41017E85E}"/>
          </ac:picMkLst>
        </pc:picChg>
        <pc:picChg chg="add del mod">
          <ac:chgData name="People, Keesha" userId="4160f6e9-b940-4659-b73c-d3f99a2fd0be" providerId="ADAL" clId="{2B717C0C-044E-4866-A03D-11EB6E5389F7}" dt="2024-12-16T14:11:46.496" v="48" actId="478"/>
          <ac:picMkLst>
            <pc:docMk/>
            <pc:sldMk cId="4072958820" sldId="746"/>
            <ac:picMk id="4" creationId="{6671DC51-21CC-26EF-755E-5B2F4FAF9D87}"/>
          </ac:picMkLst>
        </pc:picChg>
        <pc:picChg chg="add del mod">
          <ac:chgData name="People, Keesha" userId="4160f6e9-b940-4659-b73c-d3f99a2fd0be" providerId="ADAL" clId="{2B717C0C-044E-4866-A03D-11EB6E5389F7}" dt="2024-12-16T11:57:50.595" v="7" actId="478"/>
          <ac:picMkLst>
            <pc:docMk/>
            <pc:sldMk cId="4072958820" sldId="746"/>
            <ac:picMk id="5" creationId="{FEC87604-0158-ECA0-339B-0E4CE3122C5B}"/>
          </ac:picMkLst>
        </pc:picChg>
        <pc:picChg chg="add mod ord">
          <ac:chgData name="People, Keesha" userId="4160f6e9-b940-4659-b73c-d3f99a2fd0be" providerId="ADAL" clId="{2B717C0C-044E-4866-A03D-11EB6E5389F7}" dt="2024-12-16T14:12:51.805" v="58" actId="167"/>
          <ac:picMkLst>
            <pc:docMk/>
            <pc:sldMk cId="4072958820" sldId="746"/>
            <ac:picMk id="6" creationId="{3993506C-F3D7-53A7-8DFD-CCE300D0C28A}"/>
          </ac:picMkLst>
        </pc:picChg>
        <pc:picChg chg="add del mod ord">
          <ac:chgData name="People, Keesha" userId="4160f6e9-b940-4659-b73c-d3f99a2fd0be" providerId="ADAL" clId="{2B717C0C-044E-4866-A03D-11EB6E5389F7}" dt="2024-12-16T14:12:53.155" v="59" actId="478"/>
          <ac:picMkLst>
            <pc:docMk/>
            <pc:sldMk cId="4072958820" sldId="746"/>
            <ac:picMk id="7" creationId="{CC130B65-FC15-3D7B-F6BE-73617E9728C6}"/>
          </ac:picMkLst>
        </pc:picChg>
      </pc:sldChg>
      <pc:sldChg chg="addSp delSp modSp mod">
        <pc:chgData name="People, Keesha" userId="4160f6e9-b940-4659-b73c-d3f99a2fd0be" providerId="ADAL" clId="{2B717C0C-044E-4866-A03D-11EB6E5389F7}" dt="2024-12-16T18:08:38.548" v="114" actId="478"/>
        <pc:sldMkLst>
          <pc:docMk/>
          <pc:sldMk cId="3895135314" sldId="750"/>
        </pc:sldMkLst>
        <pc:picChg chg="add mod ord">
          <ac:chgData name="People, Keesha" userId="4160f6e9-b940-4659-b73c-d3f99a2fd0be" providerId="ADAL" clId="{2B717C0C-044E-4866-A03D-11EB6E5389F7}" dt="2024-12-16T18:08:37.229" v="113" actId="167"/>
          <ac:picMkLst>
            <pc:docMk/>
            <pc:sldMk cId="3895135314" sldId="750"/>
            <ac:picMk id="5" creationId="{0251CFAE-4538-6A14-1BFA-F9D01AC1260A}"/>
          </ac:picMkLst>
        </pc:picChg>
        <pc:picChg chg="del">
          <ac:chgData name="People, Keesha" userId="4160f6e9-b940-4659-b73c-d3f99a2fd0be" providerId="ADAL" clId="{2B717C0C-044E-4866-A03D-11EB6E5389F7}" dt="2024-12-16T18:08:38.548" v="114" actId="478"/>
          <ac:picMkLst>
            <pc:docMk/>
            <pc:sldMk cId="3895135314" sldId="750"/>
            <ac:picMk id="6" creationId="{342936F0-6BC7-CF48-6B94-2C46E3BF3711}"/>
          </ac:picMkLst>
        </pc:picChg>
      </pc:sldChg>
      <pc:sldChg chg="addSp modSp mod">
        <pc:chgData name="People, Keesha" userId="4160f6e9-b940-4659-b73c-d3f99a2fd0be" providerId="ADAL" clId="{2B717C0C-044E-4866-A03D-11EB6E5389F7}" dt="2024-12-16T18:09:09.784" v="123" actId="1076"/>
        <pc:sldMkLst>
          <pc:docMk/>
          <pc:sldMk cId="4003973082" sldId="753"/>
        </pc:sldMkLst>
        <pc:picChg chg="add mod">
          <ac:chgData name="People, Keesha" userId="4160f6e9-b940-4659-b73c-d3f99a2fd0be" providerId="ADAL" clId="{2B717C0C-044E-4866-A03D-11EB6E5389F7}" dt="2024-12-16T18:09:09.784" v="123" actId="1076"/>
          <ac:picMkLst>
            <pc:docMk/>
            <pc:sldMk cId="4003973082" sldId="753"/>
            <ac:picMk id="4" creationId="{7B0D2136-B79F-692F-A601-D8372FA2AA25}"/>
          </ac:picMkLst>
        </pc:picChg>
      </pc:sldChg>
      <pc:sldChg chg="addSp delSp modSp mod">
        <pc:chgData name="People, Keesha" userId="4160f6e9-b940-4659-b73c-d3f99a2fd0be" providerId="ADAL" clId="{2B717C0C-044E-4866-A03D-11EB6E5389F7}" dt="2024-12-16T15:29:13.593" v="98" actId="478"/>
        <pc:sldMkLst>
          <pc:docMk/>
          <pc:sldMk cId="2484424947" sldId="756"/>
        </pc:sldMkLst>
        <pc:picChg chg="del">
          <ac:chgData name="People, Keesha" userId="4160f6e9-b940-4659-b73c-d3f99a2fd0be" providerId="ADAL" clId="{2B717C0C-044E-4866-A03D-11EB6E5389F7}" dt="2024-12-16T11:59:38.229" v="34" actId="478"/>
          <ac:picMkLst>
            <pc:docMk/>
            <pc:sldMk cId="2484424947" sldId="756"/>
            <ac:picMk id="3" creationId="{00000000-0000-0000-0000-000000000000}"/>
          </ac:picMkLst>
        </pc:picChg>
        <pc:picChg chg="add del mod ord">
          <ac:chgData name="People, Keesha" userId="4160f6e9-b940-4659-b73c-d3f99a2fd0be" providerId="ADAL" clId="{2B717C0C-044E-4866-A03D-11EB6E5389F7}" dt="2024-12-16T15:29:13.593" v="98" actId="478"/>
          <ac:picMkLst>
            <pc:docMk/>
            <pc:sldMk cId="2484424947" sldId="756"/>
            <ac:picMk id="3" creationId="{067D1F6E-C47E-1074-5899-9D683A2ACD01}"/>
          </ac:picMkLst>
        </pc:picChg>
        <pc:picChg chg="add del mod ord">
          <ac:chgData name="People, Keesha" userId="4160f6e9-b940-4659-b73c-d3f99a2fd0be" providerId="ADAL" clId="{2B717C0C-044E-4866-A03D-11EB6E5389F7}" dt="2024-12-16T14:13:25.772" v="69" actId="478"/>
          <ac:picMkLst>
            <pc:docMk/>
            <pc:sldMk cId="2484424947" sldId="756"/>
            <ac:picMk id="4" creationId="{131ED6BC-2A5A-5AA0-7237-99CC5ED862F7}"/>
          </ac:picMkLst>
        </pc:picChg>
        <pc:picChg chg="add mod ord">
          <ac:chgData name="People, Keesha" userId="4160f6e9-b940-4659-b73c-d3f99a2fd0be" providerId="ADAL" clId="{2B717C0C-044E-4866-A03D-11EB6E5389F7}" dt="2024-12-16T15:29:12.397" v="97" actId="167"/>
          <ac:picMkLst>
            <pc:docMk/>
            <pc:sldMk cId="2484424947" sldId="756"/>
            <ac:picMk id="4" creationId="{B4A5F557-209A-7ECA-D2FB-E766F7363F4A}"/>
          </ac:picMkLst>
        </pc:picChg>
      </pc:sldChg>
      <pc:sldChg chg="addSp delSp modSp mod">
        <pc:chgData name="People, Keesha" userId="4160f6e9-b940-4659-b73c-d3f99a2fd0be" providerId="ADAL" clId="{2B717C0C-044E-4866-A03D-11EB6E5389F7}" dt="2024-12-16T18:11:18.229" v="146" actId="478"/>
        <pc:sldMkLst>
          <pc:docMk/>
          <pc:sldMk cId="432448475" sldId="757"/>
        </pc:sldMkLst>
        <pc:graphicFrameChg chg="add del mod ord">
          <ac:chgData name="People, Keesha" userId="4160f6e9-b940-4659-b73c-d3f99a2fd0be" providerId="ADAL" clId="{2B717C0C-044E-4866-A03D-11EB6E5389F7}" dt="2024-12-16T18:10:59.662" v="141" actId="1076"/>
          <ac:graphicFrameMkLst>
            <pc:docMk/>
            <pc:sldMk cId="432448475" sldId="757"/>
            <ac:graphicFrameMk id="3" creationId="{099F5A69-951F-36F8-0C6D-F0DD86AFB2AD}"/>
          </ac:graphicFrameMkLst>
        </pc:graphicFrameChg>
        <pc:graphicFrameChg chg="add mod modGraphic">
          <ac:chgData name="People, Keesha" userId="4160f6e9-b940-4659-b73c-d3f99a2fd0be" providerId="ADAL" clId="{2B717C0C-044E-4866-A03D-11EB6E5389F7}" dt="2024-12-16T18:10:55.598" v="136" actId="6549"/>
          <ac:graphicFrameMkLst>
            <pc:docMk/>
            <pc:sldMk cId="432448475" sldId="757"/>
            <ac:graphicFrameMk id="4" creationId="{2B9675C8-9CD9-C7E2-783E-FEEE26DFC15D}"/>
          </ac:graphicFrameMkLst>
        </pc:graphicFrameChg>
        <pc:graphicFrameChg chg="mod ord">
          <ac:chgData name="People, Keesha" userId="4160f6e9-b940-4659-b73c-d3f99a2fd0be" providerId="ADAL" clId="{2B717C0C-044E-4866-A03D-11EB6E5389F7}" dt="2024-12-16T18:11:16.987" v="145" actId="167"/>
          <ac:graphicFrameMkLst>
            <pc:docMk/>
            <pc:sldMk cId="432448475" sldId="757"/>
            <ac:graphicFrameMk id="7" creationId="{70B34BE8-9C9A-4D08-64EC-0BD23FCC091D}"/>
          </ac:graphicFrameMkLst>
        </pc:graphicFrameChg>
        <pc:picChg chg="add del">
          <ac:chgData name="People, Keesha" userId="4160f6e9-b940-4659-b73c-d3f99a2fd0be" providerId="ADAL" clId="{2B717C0C-044E-4866-A03D-11EB6E5389F7}" dt="2024-12-16T18:11:18.229" v="146" actId="478"/>
          <ac:picMkLst>
            <pc:docMk/>
            <pc:sldMk cId="432448475" sldId="757"/>
            <ac:picMk id="6" creationId="{C4E95D5F-75F7-C1DE-310C-F382F1CC06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80752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2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061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922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905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709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403926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17055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40099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7510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pic>
        <p:nvPicPr>
          <p:cNvPr id="5" name="Picture 4"/>
          <p:cNvPicPr>
            <a:picLocks noChangeAspect="1"/>
          </p:cNvPicPr>
          <p:nvPr userDrawn="1"/>
        </p:nvPicPr>
        <p:blipFill>
          <a:blip r:embed="rId2"/>
          <a:stretch>
            <a:fillRect/>
          </a:stretch>
        </p:blipFill>
        <p:spPr>
          <a:xfrm>
            <a:off x="152400" y="114250"/>
            <a:ext cx="685899" cy="685899"/>
          </a:xfrm>
          <a:prstGeom prst="rect">
            <a:avLst/>
          </a:prstGeom>
        </p:spPr>
      </p:pic>
      <p:pic>
        <p:nvPicPr>
          <p:cNvPr id="6" name="Picture 5"/>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45189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pic>
        <p:nvPicPr>
          <p:cNvPr id="7" name="Picture 6"/>
          <p:cNvPicPr>
            <a:picLocks noChangeAspect="1"/>
          </p:cNvPicPr>
          <p:nvPr userDrawn="1"/>
        </p:nvPicPr>
        <p:blipFill>
          <a:blip r:embed="rId2"/>
          <a:stretch>
            <a:fillRect/>
          </a:stretch>
        </p:blipFill>
        <p:spPr>
          <a:xfrm>
            <a:off x="152400" y="114250"/>
            <a:ext cx="685899" cy="685899"/>
          </a:xfrm>
          <a:prstGeom prst="rect">
            <a:avLst/>
          </a:prstGeom>
        </p:spPr>
      </p:pic>
      <p:pic>
        <p:nvPicPr>
          <p:cNvPr id="8" name="Picture 7"/>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385321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3" name="Picture 12"/>
          <p:cNvPicPr>
            <a:picLocks noChangeAspect="1"/>
          </p:cNvPicPr>
          <p:nvPr userDrawn="1"/>
        </p:nvPicPr>
        <p:blipFill>
          <a:blip r:embed="rId11"/>
          <a:stretch>
            <a:fillRect/>
          </a:stretch>
        </p:blipFill>
        <p:spPr>
          <a:xfrm>
            <a:off x="152400" y="114250"/>
            <a:ext cx="685899" cy="685899"/>
          </a:xfrm>
          <a:prstGeom prst="rect">
            <a:avLst/>
          </a:prstGeom>
        </p:spPr>
      </p:pic>
      <p:pic>
        <p:nvPicPr>
          <p:cNvPr id="14" name="Picture 13"/>
          <p:cNvPicPr>
            <a:picLocks noChangeAspect="1"/>
          </p:cNvPicPr>
          <p:nvPr userDrawn="1"/>
        </p:nvPicPr>
        <p:blipFill>
          <a:blip r:embed="rId12"/>
          <a:stretch>
            <a:fillRect/>
          </a:stretch>
        </p:blipFill>
        <p:spPr>
          <a:xfrm>
            <a:off x="8349762" y="114250"/>
            <a:ext cx="685800" cy="685800"/>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hemeOverride" Target="../theme/themeOverride6.xml"/><Relationship Id="rId5" Type="http://schemas.openxmlformats.org/officeDocument/2006/relationships/image" Target="../media/image10.w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8.xml"/><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hemeOverride" Target="../theme/themeOverride9.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hemeOverride" Target="../theme/themeOverride11.xml"/><Relationship Id="rId6" Type="http://schemas.openxmlformats.org/officeDocument/2006/relationships/image" Target="../media/image10.wmf"/><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1.png"/><Relationship Id="rId2" Type="http://schemas.openxmlformats.org/officeDocument/2006/relationships/slideLayout" Target="../slideLayouts/slideLayout22.xml"/><Relationship Id="rId1" Type="http://schemas.openxmlformats.org/officeDocument/2006/relationships/themeOverride" Target="../theme/themeOverride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hemeOverride" Target="../theme/themeOverride13.xml"/><Relationship Id="rId5" Type="http://schemas.openxmlformats.org/officeDocument/2006/relationships/image" Target="../media/image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hemeOverride" Target="../theme/themeOverride14.xml"/><Relationship Id="rId5" Type="http://schemas.openxmlformats.org/officeDocument/2006/relationships/image" Target="../media/image33.emf"/><Relationship Id="rId4" Type="http://schemas.openxmlformats.org/officeDocument/2006/relationships/oleObject" Target="file:///C:\Users\m32486\Downloads\rmc-tables-FY25-FY28%20(11).xlsx!SSDPH!R2C1:R30C12"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4.xml"/><Relationship Id="rId5" Type="http://schemas.openxmlformats.org/officeDocument/2006/relationships/image" Target="../media/image10.w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10.w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oleObject" Target="file:///C:\Users\m32486\Downloads\rmc-tables-FY25-FY28%20(12).xlsx!SSD!R2C1:R41C12"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0.w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D4823FE2-9B49-3284-BD04-325B737C1AF1}"/>
              </a:ext>
            </a:extLst>
          </p:cNvPr>
          <p:cNvPicPr/>
          <p:nvPr/>
        </p:nvPicPr>
        <p:blipFill>
          <a:blip r:embed="rId3"/>
          <a:stretch>
            <a:fillRect/>
          </a:stretch>
        </p:blipFill>
        <p:spPr>
          <a:xfrm>
            <a:off x="5562600" y="543128"/>
            <a:ext cx="2286000" cy="2286000"/>
          </a:xfrm>
          <a:prstGeom prst="rect">
            <a:avLst/>
          </a:prstGeom>
        </p:spPr>
      </p:pic>
      <p:pic>
        <p:nvPicPr>
          <p:cNvPr id="8" name="Picture 7" descr="A picture containing text, outdoor, sign, device&#10;&#10;Description automatically generated">
            <a:extLst>
              <a:ext uri="{FF2B5EF4-FFF2-40B4-BE49-F238E27FC236}">
                <a16:creationId xmlns:a16="http://schemas.microsoft.com/office/drawing/2014/main" id="{74C604C6-2D8F-35D3-3844-BF6B3DA9A2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43000" y="543128"/>
            <a:ext cx="2286000" cy="2286000"/>
          </a:xfrm>
          <a:prstGeom prst="rect">
            <a:avLst/>
          </a:prstGeom>
        </p:spPr>
      </p:pic>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br>
              <a:rPr lang="en-US" sz="2800" dirty="0">
                <a:solidFill>
                  <a:srgbClr val="002060"/>
                </a:solidFill>
                <a:effectLst/>
              </a:rPr>
            </a:br>
            <a:r>
              <a:rPr lang="en-US" sz="2800" dirty="0">
                <a:solidFill>
                  <a:srgbClr val="002060"/>
                </a:solidFill>
                <a:effectLst/>
              </a:rPr>
              <a:t>FY25 - FY28 Workload as of 01 DEC 2024</a:t>
            </a:r>
            <a:br>
              <a:rPr lang="en-US" sz="2800" dirty="0">
                <a:solidFill>
                  <a:srgbClr val="002060"/>
                </a:solidFill>
                <a:effectLst/>
              </a:rPr>
            </a:br>
            <a:br>
              <a:rPr lang="en-US" sz="2800" i="0" dirty="0">
                <a:solidFill>
                  <a:srgbClr val="002060"/>
                </a:solidFill>
                <a:effectLst/>
              </a:rPr>
            </a:br>
            <a:r>
              <a:rPr lang="en-US" sz="2800" i="0" dirty="0">
                <a:solidFill>
                  <a:srgbClr val="002060"/>
                </a:solidFill>
                <a:effectLst/>
              </a:rPr>
              <a:t>Industry Version FY25 Q1 M3</a:t>
            </a: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C0CD75-1FAC-368E-06B6-9F7B1214FF91}"/>
              </a:ext>
            </a:extLst>
          </p:cNvPr>
          <p:cNvPicPr/>
          <p:nvPr/>
        </p:nvPicPr>
        <p:blipFill>
          <a:blip r:embed="rId4"/>
          <a:stretch>
            <a:fillRect/>
          </a:stretch>
        </p:blipFill>
        <p:spPr>
          <a:xfrm>
            <a:off x="2133600" y="1219200"/>
            <a:ext cx="6400800" cy="4367605"/>
          </a:xfrm>
          <a:prstGeom prst="rect">
            <a:avLst/>
          </a:prstGeom>
        </p:spPr>
      </p:pic>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EDC37267-3E7E-40CD-47CF-C4167EDF19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794861"/>
      </p:ext>
    </p:extLst>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508760"/>
            <a:ext cx="8686800" cy="4784835"/>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638300" y="1240668"/>
            <a:ext cx="5867400" cy="247227"/>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991353"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37485" y="1508760"/>
            <a:ext cx="8686800" cy="478231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990600"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30FEACF2-3120-7C30-6D66-55079EC1A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2133600" y="1219200"/>
            <a:ext cx="6400800" cy="2879253"/>
          </a:xfrm>
          <a:prstGeom prst="rect">
            <a:avLst/>
          </a:prstGeom>
        </p:spPr>
      </p:pic>
    </p:spTree>
    <p:extLst>
      <p:ext uri="{BB962C8B-B14F-4D97-AF65-F5344CB8AC3E}">
        <p14:creationId xmlns:p14="http://schemas.microsoft.com/office/powerpoint/2010/main" val="425737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5">
            <a:extLst>
              <a:ext uri="{FF2B5EF4-FFF2-40B4-BE49-F238E27FC236}">
                <a16:creationId xmlns:a16="http://schemas.microsoft.com/office/drawing/2014/main" id="{E971AC22-6AB7-624F-EE79-3A109874C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2133600" y="1219200"/>
            <a:ext cx="6400800" cy="3091874"/>
          </a:xfrm>
          <a:prstGeom prst="rect">
            <a:avLst/>
          </a:prstGeom>
        </p:spPr>
      </p:pic>
    </p:spTree>
    <p:extLst>
      <p:ext uri="{BB962C8B-B14F-4D97-AF65-F5344CB8AC3E}">
        <p14:creationId xmlns:p14="http://schemas.microsoft.com/office/powerpoint/2010/main" val="40930649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121FBE02-9E1F-7B32-A142-59EBC992E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08760"/>
            <a:ext cx="8686800" cy="4782312"/>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5"/>
          <a:stretch>
            <a:fillRect/>
          </a:stretch>
        </p:blipFill>
        <p:spPr>
          <a:xfrm>
            <a:off x="1292820" y="1326966"/>
            <a:ext cx="6558361" cy="164592"/>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987282" y="185734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1441321975"/>
      </p:ext>
    </p:extLst>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35A0A92D-021F-3253-D95F-0863D705A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08760"/>
            <a:ext cx="8687524" cy="4782312"/>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990600" y="185734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400735287"/>
      </p:ext>
    </p:extLst>
  </p:cSld>
  <p:clrMapOvr>
    <a:overrideClrMapping bg1="lt1" tx1="dk1" bg2="lt2" tx2="dk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71132E-DA21-5463-9EB4-D86DAA046F27}"/>
              </a:ext>
            </a:extLst>
          </p:cNvPr>
          <p:cNvPicPr/>
          <p:nvPr/>
        </p:nvPicPr>
        <p:blipFill>
          <a:blip r:embed="rId4"/>
          <a:stretch>
            <a:fillRect/>
          </a:stretch>
        </p:blipFill>
        <p:spPr>
          <a:xfrm>
            <a:off x="2133600" y="1219200"/>
            <a:ext cx="6400800" cy="4159413"/>
          </a:xfrm>
          <a:prstGeom prst="rect">
            <a:avLst/>
          </a:prstGeom>
        </p:spPr>
      </p:pic>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FY25 - FY28</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5"/>
          <a:stretch>
            <a:fillRect/>
          </a:stretch>
        </p:blipFill>
        <p:spPr>
          <a:xfrm>
            <a:off x="-2396490" y="-891540"/>
            <a:ext cx="0" cy="0"/>
          </a:xfrm>
          <a:prstGeom prst="rect">
            <a:avLst/>
          </a:prstGeom>
        </p:spPr>
      </p:pic>
      <p:pic>
        <p:nvPicPr>
          <p:cNvPr id="4" name="Picture 5">
            <a:extLst>
              <a:ext uri="{FF2B5EF4-FFF2-40B4-BE49-F238E27FC236}">
                <a16:creationId xmlns:a16="http://schemas.microsoft.com/office/drawing/2014/main" id="{677DA5A7-E436-29E7-1DF8-544736E524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608552"/>
      </p:ext>
    </p:extLst>
  </p:cSld>
  <p:clrMapOvr>
    <a:overrideClrMapping bg1="lt1" tx1="dk1" bg2="lt2" tx2="dk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hart, histogram&#10;&#10;Description automatically generated">
            <a:extLst>
              <a:ext uri="{FF2B5EF4-FFF2-40B4-BE49-F238E27FC236}">
                <a16:creationId xmlns:a16="http://schemas.microsoft.com/office/drawing/2014/main" id="{3993506C-F3D7-53A7-8DFD-CCE300D0C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08761"/>
            <a:ext cx="8686800" cy="478231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810272" y="1298483"/>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467600" y="1320014"/>
            <a:ext cx="762000" cy="161365"/>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990600" y="1869488"/>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4" name="Picture 3" descr="Chart, histogram&#10;&#10;Description automatically generated">
            <a:extLst>
              <a:ext uri="{FF2B5EF4-FFF2-40B4-BE49-F238E27FC236}">
                <a16:creationId xmlns:a16="http://schemas.microsoft.com/office/drawing/2014/main" id="{24AE90B5-E0A6-9F43-06DA-81B41017E8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1508762"/>
            <a:ext cx="8686800" cy="4782312"/>
          </a:xfrm>
          <a:prstGeom prst="rect">
            <a:avLst/>
          </a:prstGeom>
        </p:spPr>
      </p:pic>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B4A5F557-209A-7ECA-D2FB-E766F7363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8" y="1508759"/>
            <a:ext cx="8778240" cy="4782313"/>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990600" y="1855434"/>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3293209"/>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DECEMBER 2024.</a:t>
            </a: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28 FEBRUARY 2025.</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Fleet Scheduling Conference was held in September 2024. Approved changes are in the process of being incorporated into the scheduling program of record</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Industry manning impacts, results of ongoing availability duration and schedule review, tailored acquisition strategies and ongoing budget negotiations may refine out-year projections.  </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8BF8491-E171-0B7C-55BC-568954DE1F55}"/>
              </a:ext>
            </a:extLst>
          </p:cNvPr>
          <p:cNvGraphicFramePr>
            <a:graphicFrameLocks noChangeAspect="1"/>
          </p:cNvGraphicFramePr>
          <p:nvPr>
            <p:extLst>
              <p:ext uri="{D42A27DB-BD31-4B8C-83A1-F6EECF244321}">
                <p14:modId xmlns:p14="http://schemas.microsoft.com/office/powerpoint/2010/main" val="3565845374"/>
              </p:ext>
            </p:extLst>
          </p:nvPr>
        </p:nvGraphicFramePr>
        <p:xfrm>
          <a:off x="2133600" y="1228100"/>
          <a:ext cx="6400800" cy="3969752"/>
        </p:xfrm>
        <a:graphic>
          <a:graphicData uri="http://schemas.openxmlformats.org/presentationml/2006/ole">
            <mc:AlternateContent xmlns:mc="http://schemas.openxmlformats.org/markup-compatibility/2006">
              <mc:Choice xmlns:v="urn:schemas-microsoft-com:vml" Requires="v">
                <p:oleObj name="Worksheet" r:id="rId4" imgW="11879545" imgH="6156849" progId="Excel.Sheet.12">
                  <p:link updateAutomatic="1"/>
                </p:oleObj>
              </mc:Choice>
              <mc:Fallback>
                <p:oleObj name="Worksheet" r:id="rId4" imgW="11879545" imgH="6156849" progId="Excel.Sheet.12">
                  <p:link updateAutomatic="1"/>
                  <p:pic>
                    <p:nvPicPr>
                      <p:cNvPr id="3" name="Object 2">
                        <a:extLst>
                          <a:ext uri="{FF2B5EF4-FFF2-40B4-BE49-F238E27FC236}">
                            <a16:creationId xmlns:a16="http://schemas.microsoft.com/office/drawing/2014/main" id="{E8BF8491-E171-0B7C-55BC-568954DE1F55}"/>
                          </a:ext>
                        </a:extLst>
                      </p:cNvPr>
                      <p:cNvPicPr/>
                      <p:nvPr/>
                    </p:nvPicPr>
                    <p:blipFill>
                      <a:blip r:embed="rId5"/>
                      <a:stretch>
                        <a:fillRect/>
                      </a:stretch>
                    </p:blipFill>
                    <p:spPr>
                      <a:xfrm>
                        <a:off x="2133600" y="1228100"/>
                        <a:ext cx="6400800" cy="3969752"/>
                      </a:xfrm>
                      <a:prstGeom prst="rect">
                        <a:avLst/>
                      </a:prstGeom>
                    </p:spPr>
                  </p:pic>
                </p:oleObj>
              </mc:Fallback>
            </mc:AlternateContent>
          </a:graphicData>
        </a:graphic>
      </p:graphicFrame>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FY25 - FY28</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Chart&#10;&#10;Description automatically generated">
            <a:extLst>
              <a:ext uri="{FF2B5EF4-FFF2-40B4-BE49-F238E27FC236}">
                <a16:creationId xmlns:a16="http://schemas.microsoft.com/office/drawing/2014/main" id="{E212C63D-EA0A-0A5F-B256-24F84ECD2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 y="1508396"/>
            <a:ext cx="8686800" cy="478231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21864" y="1371600"/>
            <a:ext cx="8512175" cy="149135"/>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008356" y="1922326"/>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DC5A02F8-6734-5C19-1B7E-3C95F4205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 y="1508760"/>
            <a:ext cx="8686800" cy="4779823"/>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017234" y="1913878"/>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59B7F8-F54C-E553-D602-59C58696C552}"/>
              </a:ext>
            </a:extLst>
          </p:cNvPr>
          <p:cNvPicPr/>
          <p:nvPr/>
        </p:nvPicPr>
        <p:blipFill>
          <a:blip r:embed="rId4"/>
          <a:stretch>
            <a:fillRect/>
          </a:stretch>
        </p:blipFill>
        <p:spPr>
          <a:xfrm>
            <a:off x="2133600" y="1216152"/>
            <a:ext cx="6400800" cy="4150365"/>
          </a:xfrm>
          <a:prstGeom prst="rect">
            <a:avLst/>
          </a:prstGeom>
        </p:spPr>
      </p:pic>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DA81940E-0A4D-1DE8-91D5-51530DE9FE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83197-8028-31E3-5912-367EEBC88A77}"/>
              </a:ext>
            </a:extLst>
          </p:cNvPr>
          <p:cNvPicPr/>
          <p:nvPr/>
        </p:nvPicPr>
        <p:blipFill>
          <a:blip r:embed="rId4"/>
          <a:stretch>
            <a:fillRect/>
          </a:stretch>
        </p:blipFill>
        <p:spPr>
          <a:xfrm>
            <a:off x="2133600" y="1219200"/>
            <a:ext cx="6400800" cy="3623429"/>
          </a:xfrm>
          <a:prstGeom prst="rect">
            <a:avLst/>
          </a:prstGeom>
        </p:spPr>
      </p:pic>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0251CFAE-4538-6A14-1BFA-F9D01AC12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08760"/>
            <a:ext cx="8686800" cy="4782312"/>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83639" y="1356952"/>
            <a:ext cx="8594491" cy="173736"/>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CA6B09FD-BD0B-0B7D-52DB-C5B58E3029D1}"/>
              </a:ext>
            </a:extLst>
          </p:cNvPr>
          <p:cNvSpPr txBox="1"/>
          <p:nvPr/>
        </p:nvSpPr>
        <p:spPr>
          <a:xfrm>
            <a:off x="1008356" y="193354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8951353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702CEA4A-4557-FA63-2DFB-A10F26866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508760"/>
            <a:ext cx="8686800" cy="4782312"/>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8" name="TextBox 7">
            <a:extLst>
              <a:ext uri="{FF2B5EF4-FFF2-40B4-BE49-F238E27FC236}">
                <a16:creationId xmlns:a16="http://schemas.microsoft.com/office/drawing/2014/main" id="{CA6B09FD-BD0B-0B7D-52DB-C5B58E3029D1}"/>
              </a:ext>
            </a:extLst>
          </p:cNvPr>
          <p:cNvSpPr txBox="1"/>
          <p:nvPr/>
        </p:nvSpPr>
        <p:spPr>
          <a:xfrm>
            <a:off x="990600" y="19050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4" name="Picture 3" descr="Chart&#10;&#10;Description automatically generated">
            <a:extLst>
              <a:ext uri="{FF2B5EF4-FFF2-40B4-BE49-F238E27FC236}">
                <a16:creationId xmlns:a16="http://schemas.microsoft.com/office/drawing/2014/main" id="{7B0D2136-B79F-692F-A601-D8372FA2A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508760"/>
            <a:ext cx="8686800" cy="4782312"/>
          </a:xfrm>
          <a:prstGeom prst="rect">
            <a:avLst/>
          </a:prstGeom>
        </p:spPr>
      </p:pic>
    </p:spTree>
    <p:extLst>
      <p:ext uri="{BB962C8B-B14F-4D97-AF65-F5344CB8AC3E}">
        <p14:creationId xmlns:p14="http://schemas.microsoft.com/office/powerpoint/2010/main" val="40039730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70B34BE8-9C9A-4D08-64EC-0BD23FCC091D}"/>
              </a:ext>
            </a:extLst>
          </p:cNvPr>
          <p:cNvGraphicFramePr>
            <a:graphicFrameLocks noChangeAspect="1"/>
          </p:cNvGraphicFramePr>
          <p:nvPr>
            <p:extLst>
              <p:ext uri="{D42A27DB-BD31-4B8C-83A1-F6EECF244321}">
                <p14:modId xmlns:p14="http://schemas.microsoft.com/office/powerpoint/2010/main" val="399850521"/>
              </p:ext>
            </p:extLst>
          </p:nvPr>
        </p:nvGraphicFramePr>
        <p:xfrm>
          <a:off x="2133600" y="1216312"/>
          <a:ext cx="6400800" cy="4792848"/>
        </p:xfrm>
        <a:graphic>
          <a:graphicData uri="http://schemas.openxmlformats.org/presentationml/2006/ole">
            <mc:AlternateContent xmlns:mc="http://schemas.openxmlformats.org/markup-compatibility/2006">
              <mc:Choice xmlns:v="urn:schemas-microsoft-com:vml" Requires="v">
                <p:oleObj name="Worksheet" r:id="rId3" imgW="11879545" imgH="7734118" progId="Excel.Sheet.12">
                  <p:link updateAutomatic="1"/>
                </p:oleObj>
              </mc:Choice>
              <mc:Fallback>
                <p:oleObj name="Worksheet" r:id="rId3" imgW="11879545" imgH="7734118" progId="Excel.Sheet.12">
                  <p:link updateAutomatic="1"/>
                  <p:pic>
                    <p:nvPicPr>
                      <p:cNvPr id="7" name="Object 6">
                        <a:extLst>
                          <a:ext uri="{FF2B5EF4-FFF2-40B4-BE49-F238E27FC236}">
                            <a16:creationId xmlns:a16="http://schemas.microsoft.com/office/drawing/2014/main" id="{70B34BE8-9C9A-4D08-64EC-0BD23FCC091D}"/>
                          </a:ext>
                        </a:extLst>
                      </p:cNvPr>
                      <p:cNvPicPr/>
                      <p:nvPr/>
                    </p:nvPicPr>
                    <p:blipFill>
                      <a:blip r:embed="rId4"/>
                      <a:stretch>
                        <a:fillRect/>
                      </a:stretch>
                    </p:blipFill>
                    <p:spPr>
                      <a:xfrm>
                        <a:off x="2133600" y="1216312"/>
                        <a:ext cx="6400800" cy="4792848"/>
                      </a:xfrm>
                      <a:prstGeom prst="rect">
                        <a:avLst/>
                      </a:prstGeom>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DEC 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B7A212FC-2AA8-96F0-E776-8086919E84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448475"/>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D9CB2-350E-46D2-AB69-2C8FBDFA2800}">
  <ds:schemaRefs>
    <ds:schemaRef ds:uri="http://purl.org/dc/terms/"/>
    <ds:schemaRef ds:uri="http://purl.org/dc/dcmitype/"/>
    <ds:schemaRef ds:uri="http://purl.org/dc/elements/1.1/"/>
    <ds:schemaRef ds:uri="http://schemas.microsoft.com/office/2006/documentManagement/types"/>
    <ds:schemaRef ds:uri="fd28dd42-7157-4192-b31e-6c15797035e5"/>
    <ds:schemaRef ds:uri="http://schemas.microsoft.com/office/infopath/2007/PartnerControls"/>
    <ds:schemaRef ds:uri="http://www.w3.org/XML/1998/namespace"/>
    <ds:schemaRef ds:uri="http://schemas.openxmlformats.org/package/2006/metadata/core-properties"/>
    <ds:schemaRef ds:uri="eebdf72f-c1a3-4734-97e4-1f574e19cc86"/>
    <ds:schemaRef ds:uri="http://schemas.microsoft.com/office/2006/metadata/properties"/>
  </ds:schemaRefs>
</ds:datastoreItem>
</file>

<file path=customXml/itemProps2.xml><?xml version="1.0" encoding="utf-8"?>
<ds:datastoreItem xmlns:ds="http://schemas.openxmlformats.org/officeDocument/2006/customXml" ds:itemID="{0038910A-743D-4A82-A3F1-9471DB8F1426}">
  <ds:schemaRefs>
    <ds:schemaRef ds:uri="http://schemas.microsoft.com/sharepoint/v3/contenttype/forms"/>
  </ds:schemaRefs>
</ds:datastoreItem>
</file>

<file path=customXml/itemProps3.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
  <TotalTime>150308</TotalTime>
  <Words>2642</Words>
  <Application>Microsoft Office PowerPoint</Application>
  <PresentationFormat>On-screen Show (4:3)</PresentationFormat>
  <Paragraphs>135</Paragraphs>
  <Slides>20</Slides>
  <Notes>19</Notes>
  <HiddenSlides>0</HiddenSlides>
  <MMClips>0</MMClips>
  <ScaleCrop>false</ScaleCrop>
  <HeadingPairs>
    <vt:vector size="8" baseType="variant">
      <vt:variant>
        <vt:lpstr>Fonts Used</vt:lpstr>
      </vt:variant>
      <vt:variant>
        <vt:i4>2</vt:i4>
      </vt:variant>
      <vt:variant>
        <vt:lpstr>Theme</vt:lpstr>
      </vt:variant>
      <vt:variant>
        <vt:i4>3</vt:i4>
      </vt:variant>
      <vt:variant>
        <vt:lpstr>Links</vt:lpstr>
      </vt:variant>
      <vt:variant>
        <vt:i4>2</vt:i4>
      </vt:variant>
      <vt:variant>
        <vt:lpstr>Slide Titles</vt:lpstr>
      </vt:variant>
      <vt:variant>
        <vt:i4>20</vt:i4>
      </vt:variant>
    </vt:vector>
  </HeadingPairs>
  <TitlesOfParts>
    <vt:vector size="27" baseType="lpstr">
      <vt:lpstr>Arial</vt:lpstr>
      <vt:lpstr>Wingdings</vt:lpstr>
      <vt:lpstr>Custom Design</vt:lpstr>
      <vt:lpstr>1_NRMC</vt:lpstr>
      <vt:lpstr>2_NRMC</vt:lpstr>
      <vt:lpstr>C:\Users\m32486\Downloads\rmc-tables-FY25-FY28 (12).xlsx!SSD!R2C1:R41C12</vt:lpstr>
      <vt:lpstr>file:///C:\Users\m32486\Downloads\rmc-tables-FY25-FY28%20(11).xlsx!SSDPH!R2C1:R30C12</vt:lpstr>
      <vt:lpstr>Domestic Private Sector Workload Estimate   FY25 - FY28 Workload as of 01 DEC 2024  Industry Version FY25 Q1 M3</vt:lpstr>
      <vt:lpstr>PowerPoint Presentation</vt:lpstr>
      <vt:lpstr>PowerPoint Presentation</vt:lpstr>
      <vt:lpstr>PowerPoint Presentation</vt:lpstr>
      <vt:lpstr>MARMC Private Sector  Workload Forecast with MOD estimates (no AIT) FY25 - FY26 Industry Forecast - as of 01 DEC 2024 </vt:lpstr>
      <vt:lpstr>MARMC Private Sector  Workload Forecast with MOD estimates (no AIT) FY27 - FY28 Industry Forecast - as of 01 DEC 2024 </vt:lpstr>
      <vt:lpstr>PowerPoint Presentation</vt:lpstr>
      <vt:lpstr>PowerPoint Presentation</vt:lpstr>
      <vt:lpstr>SWRMC Private Sector  Workload Forecast with MOD estimates (no AIT) FY25 - FY26 Industry Forecast - as of 01 DEC 2024 </vt:lpstr>
      <vt:lpstr>SWRMC Private Sector  Workload Forecast with MOD estimates (no AIT) FY27 - FY28 Industry Forecast - as of 01 DEC 2024 </vt:lpstr>
      <vt:lpstr>PowerPoint Presentation</vt:lpstr>
      <vt:lpstr>PowerPoint Presentation</vt:lpstr>
      <vt:lpstr>SERMC Private Sector  Workload Forecast with MOD estimates (no AIT) FY25 - FY26 Industry Forecast - as of 01 DEC 2024 </vt:lpstr>
      <vt:lpstr>SERMC Private Sector  Workload Forecast with MOD estimates (no AIT) FY27 - FY28 Industry Forecast - as of 01 DEC 2024 </vt:lpstr>
      <vt:lpstr>PowerPoint Presentation</vt:lpstr>
      <vt:lpstr>PowerPoint Presentation</vt:lpstr>
      <vt:lpstr>NWRMC Private Sector  Workload Forecast with MOD estimates (no AIT) FY25 - FY28 Industry Forecast - as of 01 DEC 2024 </vt:lpstr>
      <vt:lpstr>PowerPoint Presentation</vt:lpstr>
      <vt:lpstr>PowerPoint Presentation</vt:lpstr>
      <vt:lpstr>HRMC Private Sector  Workload Forecast with MOD estimates (no AIT) FY25 - FY28 Industry Forecast - as of 01 DEC 2024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People, Keesha</cp:lastModifiedBy>
  <cp:revision>4114</cp:revision>
  <cp:lastPrinted>2020-03-09T12:13:11Z</cp:lastPrinted>
  <dcterms:created xsi:type="dcterms:W3CDTF">2002-09-24T17:02:49Z</dcterms:created>
  <dcterms:modified xsi:type="dcterms:W3CDTF">2024-12-16T18:11:24Z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