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6.xml" ContentType="application/vnd.openxmlformats-officedocument.themeOverride+xml"/>
  <Override PartName="/ppt/notesSlides/notesSlide10.xml" ContentType="application/vnd.openxmlformats-officedocument.presentationml.notesSlide+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8.xml" ContentType="application/vnd.openxmlformats-officedocument.themeOverride+xml"/>
  <Override PartName="/ppt/notesSlides/notesSlide17.xml" ContentType="application/vnd.openxmlformats-officedocument.presentationml.notesSlide+xml"/>
  <Override PartName="/ppt/theme/themeOverride9.xml" ContentType="application/vnd.openxmlformats-officedocument.themeOverride+xml"/>
  <Override PartName="/ppt/notesSlides/notesSlide18.xml" ContentType="application/vnd.openxmlformats-officedocument.presentationml.notesSlide+xml"/>
  <Override PartName="/ppt/theme/themeOverride10.xml" ContentType="application/vnd.openxmlformats-officedocument.themeOverr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6440" r:id="rId5"/>
    <p:sldMasterId id="2147486450" r:id="rId6"/>
  </p:sldMasterIdLst>
  <p:notesMasterIdLst>
    <p:notesMasterId r:id="rId27"/>
  </p:notesMasterIdLst>
  <p:handoutMasterIdLst>
    <p:handoutMasterId r:id="rId28"/>
  </p:handoutMasterIdLst>
  <p:sldIdLst>
    <p:sldId id="663" r:id="rId7"/>
    <p:sldId id="748" r:id="rId8"/>
    <p:sldId id="747" r:id="rId9"/>
    <p:sldId id="752" r:id="rId10"/>
    <p:sldId id="664" r:id="rId11"/>
    <p:sldId id="665" r:id="rId12"/>
    <p:sldId id="760" r:id="rId13"/>
    <p:sldId id="761" r:id="rId14"/>
    <p:sldId id="762" r:id="rId15"/>
    <p:sldId id="763" r:id="rId16"/>
    <p:sldId id="742" r:id="rId17"/>
    <p:sldId id="754" r:id="rId18"/>
    <p:sldId id="758" r:id="rId19"/>
    <p:sldId id="759" r:id="rId20"/>
    <p:sldId id="764" r:id="rId21"/>
    <p:sldId id="765" r:id="rId22"/>
    <p:sldId id="766" r:id="rId23"/>
    <p:sldId id="746" r:id="rId24"/>
    <p:sldId id="756" r:id="rId25"/>
    <p:sldId id="740" r:id="rId26"/>
  </p:sldIdLst>
  <p:sldSz cx="9144000" cy="6858000" type="screen4x3"/>
  <p:notesSz cx="9309100" cy="7023100"/>
  <p:defaultTextStyle>
    <a:defPPr>
      <a:defRPr lang="en-US"/>
    </a:defPPr>
    <a:lvl1pPr algn="l" rtl="0" fontAlgn="base">
      <a:spcBef>
        <a:spcPct val="0"/>
      </a:spcBef>
      <a:spcAft>
        <a:spcPct val="0"/>
      </a:spcAft>
      <a:defRPr sz="4400" b="1" i="1" kern="1200">
        <a:solidFill>
          <a:schemeClr val="tx2"/>
        </a:solidFill>
        <a:latin typeface="Arial" charset="0"/>
        <a:ea typeface="+mn-ea"/>
        <a:cs typeface="Arial" charset="0"/>
      </a:defRPr>
    </a:lvl1pPr>
    <a:lvl2pPr marL="457200" algn="l" rtl="0" fontAlgn="base">
      <a:spcBef>
        <a:spcPct val="0"/>
      </a:spcBef>
      <a:spcAft>
        <a:spcPct val="0"/>
      </a:spcAft>
      <a:defRPr sz="4400" b="1" i="1" kern="1200">
        <a:solidFill>
          <a:schemeClr val="tx2"/>
        </a:solidFill>
        <a:latin typeface="Arial" charset="0"/>
        <a:ea typeface="+mn-ea"/>
        <a:cs typeface="Arial" charset="0"/>
      </a:defRPr>
    </a:lvl2pPr>
    <a:lvl3pPr marL="914400" algn="l" rtl="0" fontAlgn="base">
      <a:spcBef>
        <a:spcPct val="0"/>
      </a:spcBef>
      <a:spcAft>
        <a:spcPct val="0"/>
      </a:spcAft>
      <a:defRPr sz="4400" b="1" i="1" kern="1200">
        <a:solidFill>
          <a:schemeClr val="tx2"/>
        </a:solidFill>
        <a:latin typeface="Arial" charset="0"/>
        <a:ea typeface="+mn-ea"/>
        <a:cs typeface="Arial" charset="0"/>
      </a:defRPr>
    </a:lvl3pPr>
    <a:lvl4pPr marL="1371600" algn="l" rtl="0" fontAlgn="base">
      <a:spcBef>
        <a:spcPct val="0"/>
      </a:spcBef>
      <a:spcAft>
        <a:spcPct val="0"/>
      </a:spcAft>
      <a:defRPr sz="4400" b="1" i="1" kern="1200">
        <a:solidFill>
          <a:schemeClr val="tx2"/>
        </a:solidFill>
        <a:latin typeface="Arial" charset="0"/>
        <a:ea typeface="+mn-ea"/>
        <a:cs typeface="Arial" charset="0"/>
      </a:defRPr>
    </a:lvl4pPr>
    <a:lvl5pPr marL="1828800" algn="l" rtl="0" fontAlgn="base">
      <a:spcBef>
        <a:spcPct val="0"/>
      </a:spcBef>
      <a:spcAft>
        <a:spcPct val="0"/>
      </a:spcAft>
      <a:defRPr sz="4400" b="1" i="1" kern="1200">
        <a:solidFill>
          <a:schemeClr val="tx2"/>
        </a:solidFill>
        <a:latin typeface="Arial" charset="0"/>
        <a:ea typeface="+mn-ea"/>
        <a:cs typeface="Arial" charset="0"/>
      </a:defRPr>
    </a:lvl5pPr>
    <a:lvl6pPr marL="2286000" algn="l" defTabSz="914400" rtl="0" eaLnBrk="1" latinLnBrk="0" hangingPunct="1">
      <a:defRPr sz="4400" b="1" i="1" kern="1200">
        <a:solidFill>
          <a:schemeClr val="tx2"/>
        </a:solidFill>
        <a:latin typeface="Arial" charset="0"/>
        <a:ea typeface="+mn-ea"/>
        <a:cs typeface="Arial" charset="0"/>
      </a:defRPr>
    </a:lvl6pPr>
    <a:lvl7pPr marL="2743200" algn="l" defTabSz="914400" rtl="0" eaLnBrk="1" latinLnBrk="0" hangingPunct="1">
      <a:defRPr sz="4400" b="1" i="1" kern="1200">
        <a:solidFill>
          <a:schemeClr val="tx2"/>
        </a:solidFill>
        <a:latin typeface="Arial" charset="0"/>
        <a:ea typeface="+mn-ea"/>
        <a:cs typeface="Arial" charset="0"/>
      </a:defRPr>
    </a:lvl7pPr>
    <a:lvl8pPr marL="3200400" algn="l" defTabSz="914400" rtl="0" eaLnBrk="1" latinLnBrk="0" hangingPunct="1">
      <a:defRPr sz="4400" b="1" i="1" kern="1200">
        <a:solidFill>
          <a:schemeClr val="tx2"/>
        </a:solidFill>
        <a:latin typeface="Arial" charset="0"/>
        <a:ea typeface="+mn-ea"/>
        <a:cs typeface="Arial" charset="0"/>
      </a:defRPr>
    </a:lvl8pPr>
    <a:lvl9pPr marL="3657600" algn="l" defTabSz="914400" rtl="0" eaLnBrk="1" latinLnBrk="0" hangingPunct="1">
      <a:defRPr sz="4400" b="1" i="1" kern="1200">
        <a:solidFill>
          <a:schemeClr val="tx2"/>
        </a:solidFill>
        <a:latin typeface="Arial" charset="0"/>
        <a:ea typeface="+mn-ea"/>
        <a:cs typeface="Arial" charset="0"/>
      </a:defRPr>
    </a:lvl9pPr>
  </p:defaultTextStyle>
  <p:extLst>
    <p:ext uri="{EFAFB233-063F-42B5-8137-9DF3F51BA10A}">
      <p15:sldGuideLst xmlns:p15="http://schemas.microsoft.com/office/powerpoint/2012/main">
        <p15:guide id="1" orient="horz" pos="480">
          <p15:clr>
            <a:srgbClr val="A4A3A4"/>
          </p15:clr>
        </p15:guide>
        <p15:guide id="2" pos="1344">
          <p15:clr>
            <a:srgbClr val="A4A3A4"/>
          </p15:clr>
        </p15:guide>
        <p15:guide id="3" orient="horz" pos="576">
          <p15:clr>
            <a:srgbClr val="A4A3A4"/>
          </p15:clr>
        </p15:guide>
        <p15:guide id="4" pos="1632">
          <p15:clr>
            <a:srgbClr val="A4A3A4"/>
          </p15:clr>
        </p15:guide>
      </p15:sldGuideLst>
    </p:ext>
    <p:ext uri="{2D200454-40CA-4A62-9FC3-DE9A4176ACB9}">
      <p15:notesGuideLst xmlns:p15="http://schemas.microsoft.com/office/powerpoint/2012/main">
        <p15:guide id="1" orient="horz" pos="2932">
          <p15:clr>
            <a:srgbClr val="A4A3A4"/>
          </p15:clr>
        </p15:guide>
        <p15:guide id="2" pos="2213">
          <p15:clr>
            <a:srgbClr val="A4A3A4"/>
          </p15:clr>
        </p15:guide>
        <p15:guide id="3" orient="horz" pos="2212">
          <p15:clr>
            <a:srgbClr val="A4A3A4"/>
          </p15:clr>
        </p15:guide>
        <p15:guide id="4" pos="2933">
          <p15:clr>
            <a:srgbClr val="A4A3A4"/>
          </p15:clr>
        </p15:guide>
        <p15:guide id="5" orient="horz" pos="2927">
          <p15:clr>
            <a:srgbClr val="A4A3A4"/>
          </p15:clr>
        </p15:guide>
        <p15:guide id="6" orient="horz" pos="2208">
          <p15:clr>
            <a:srgbClr val="A4A3A4"/>
          </p15:clr>
        </p15:guide>
        <p15:guide id="7" pos="2210">
          <p15:clr>
            <a:srgbClr val="A4A3A4"/>
          </p15:clr>
        </p15:guide>
        <p15:guide id="8" pos="2929">
          <p15:clr>
            <a:srgbClr val="A4A3A4"/>
          </p15:clr>
        </p15:guide>
        <p15:guide id="9" orient="horz" pos="2937">
          <p15:clr>
            <a:srgbClr val="A4A3A4"/>
          </p15:clr>
        </p15:guide>
        <p15:guide id="10" orient="horz" pos="2216">
          <p15:clr>
            <a:srgbClr val="A4A3A4"/>
          </p15:clr>
        </p15:guide>
        <p15:guide id="11" pos="2216">
          <p15:clr>
            <a:srgbClr val="A4A3A4"/>
          </p15:clr>
        </p15:guide>
        <p15:guide id="12" pos="29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00"/>
    <a:srgbClr val="FF9900"/>
    <a:srgbClr val="0000FF"/>
    <a:srgbClr val="FFE89F"/>
    <a:srgbClr val="FFFF99"/>
    <a:srgbClr val="FFD653"/>
    <a:srgbClr val="FFFFCC"/>
    <a:srgbClr val="FFCC00"/>
    <a:srgbClr val="FEC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717C0C-044E-4866-A03D-11EB6E5389F7}" v="50" dt="2024-12-16T18:11:14.4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87482" autoAdjust="0"/>
  </p:normalViewPr>
  <p:slideViewPr>
    <p:cSldViewPr>
      <p:cViewPr varScale="1">
        <p:scale>
          <a:sx n="110" d="100"/>
          <a:sy n="110" d="100"/>
        </p:scale>
        <p:origin x="1488" y="78"/>
      </p:cViewPr>
      <p:guideLst>
        <p:guide orient="horz" pos="480"/>
        <p:guide pos="1344"/>
        <p:guide orient="horz" pos="576"/>
        <p:guide pos="1632"/>
      </p:guideLst>
    </p:cSldViewPr>
  </p:slideViewPr>
  <p:outlineViewPr>
    <p:cViewPr>
      <p:scale>
        <a:sx n="33" d="100"/>
        <a:sy n="33" d="100"/>
      </p:scale>
      <p:origin x="0" y="0"/>
    </p:cViewPr>
  </p:outlineViewPr>
  <p:notesTextViewPr>
    <p:cViewPr>
      <p:scale>
        <a:sx n="3" d="2"/>
        <a:sy n="3" d="2"/>
      </p:scale>
      <p:origin x="0" y="0"/>
    </p:cViewPr>
  </p:notesTextViewPr>
  <p:sorterViewPr>
    <p:cViewPr>
      <p:scale>
        <a:sx n="175" d="100"/>
        <a:sy n="175" d="100"/>
      </p:scale>
      <p:origin x="0" y="-12760"/>
    </p:cViewPr>
  </p:sorterViewPr>
  <p:notesViewPr>
    <p:cSldViewPr>
      <p:cViewPr>
        <p:scale>
          <a:sx n="60" d="100"/>
          <a:sy n="60" d="100"/>
        </p:scale>
        <p:origin x="-2550" y="-768"/>
      </p:cViewPr>
      <p:guideLst>
        <p:guide orient="horz" pos="2932"/>
        <p:guide pos="2213"/>
        <p:guide orient="horz" pos="2212"/>
        <p:guide pos="2933"/>
        <p:guide orient="horz" pos="2927"/>
        <p:guide orient="horz" pos="2208"/>
        <p:guide pos="2210"/>
        <p:guide pos="2929"/>
        <p:guide orient="horz" pos="2937"/>
        <p:guide orient="horz" pos="2216"/>
        <p:guide pos="2216"/>
        <p:guide pos="29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ople, Keesha" userId="4160f6e9-b940-4659-b73c-d3f99a2fd0be" providerId="ADAL" clId="{2B717C0C-044E-4866-A03D-11EB6E5389F7}"/>
    <pc:docChg chg="undo custSel addSld delSld modSld">
      <pc:chgData name="People, Keesha" userId="4160f6e9-b940-4659-b73c-d3f99a2fd0be" providerId="ADAL" clId="{2B717C0C-044E-4866-A03D-11EB6E5389F7}" dt="2024-12-16T18:11:18.229" v="146" actId="478"/>
      <pc:docMkLst>
        <pc:docMk/>
      </pc:docMkLst>
      <pc:sldChg chg="addSp delSp modSp mod">
        <pc:chgData name="People, Keesha" userId="4160f6e9-b940-4659-b73c-d3f99a2fd0be" providerId="ADAL" clId="{2B717C0C-044E-4866-A03D-11EB6E5389F7}" dt="2024-12-16T15:30:10.756" v="103" actId="478"/>
        <pc:sldMkLst>
          <pc:docMk/>
          <pc:sldMk cId="2124933417" sldId="740"/>
        </pc:sldMkLst>
        <pc:graphicFrameChg chg="mod ord">
          <ac:chgData name="People, Keesha" userId="4160f6e9-b940-4659-b73c-d3f99a2fd0be" providerId="ADAL" clId="{2B717C0C-044E-4866-A03D-11EB6E5389F7}" dt="2024-12-16T14:14:35.073" v="73" actId="167"/>
          <ac:graphicFrameMkLst>
            <pc:docMk/>
            <pc:sldMk cId="2124933417" sldId="740"/>
            <ac:graphicFrameMk id="3" creationId="{94BA3EE1-9E6A-A6A4-6681-856734640B24}"/>
          </ac:graphicFrameMkLst>
        </pc:graphicFrameChg>
        <pc:graphicFrameChg chg="del mod">
          <ac:chgData name="People, Keesha" userId="4160f6e9-b940-4659-b73c-d3f99a2fd0be" providerId="ADAL" clId="{2B717C0C-044E-4866-A03D-11EB6E5389F7}" dt="2024-12-16T12:00:41.659" v="36" actId="478"/>
          <ac:graphicFrameMkLst>
            <pc:docMk/>
            <pc:sldMk cId="2124933417" sldId="740"/>
            <ac:graphicFrameMk id="3" creationId="{A51C110A-8C59-42A4-14E6-188F5775BA1A}"/>
          </ac:graphicFrameMkLst>
        </pc:graphicFrameChg>
        <pc:graphicFrameChg chg="mod ord">
          <ac:chgData name="People, Keesha" userId="4160f6e9-b940-4659-b73c-d3f99a2fd0be" providerId="ADAL" clId="{2B717C0C-044E-4866-A03D-11EB6E5389F7}" dt="2024-12-16T15:30:07.133" v="102" actId="167"/>
          <ac:graphicFrameMkLst>
            <pc:docMk/>
            <pc:sldMk cId="2124933417" sldId="740"/>
            <ac:graphicFrameMk id="3" creationId="{E8BF8491-E171-0B7C-55BC-568954DE1F55}"/>
          </ac:graphicFrameMkLst>
        </pc:graphicFrameChg>
        <pc:graphicFrameChg chg="mod ord">
          <ac:chgData name="People, Keesha" userId="4160f6e9-b940-4659-b73c-d3f99a2fd0be" providerId="ADAL" clId="{2B717C0C-044E-4866-A03D-11EB6E5389F7}" dt="2024-12-16T12:01:36.501" v="42" actId="167"/>
          <ac:graphicFrameMkLst>
            <pc:docMk/>
            <pc:sldMk cId="2124933417" sldId="740"/>
            <ac:graphicFrameMk id="7" creationId="{3305FFF1-F91B-494E-EF29-F464408B81FF}"/>
          </ac:graphicFrameMkLst>
        </pc:graphicFrameChg>
        <pc:picChg chg="del">
          <ac:chgData name="People, Keesha" userId="4160f6e9-b940-4659-b73c-d3f99a2fd0be" providerId="ADAL" clId="{2B717C0C-044E-4866-A03D-11EB6E5389F7}" dt="2024-12-16T12:01:37.541" v="43" actId="478"/>
          <ac:picMkLst>
            <pc:docMk/>
            <pc:sldMk cId="2124933417" sldId="740"/>
            <ac:picMk id="4" creationId="{00000000-0000-0000-0000-000000000000}"/>
          </ac:picMkLst>
        </pc:picChg>
        <pc:picChg chg="del">
          <ac:chgData name="People, Keesha" userId="4160f6e9-b940-4659-b73c-d3f99a2fd0be" providerId="ADAL" clId="{2B717C0C-044E-4866-A03D-11EB6E5389F7}" dt="2024-12-16T15:30:10.756" v="103" actId="478"/>
          <ac:picMkLst>
            <pc:docMk/>
            <pc:sldMk cId="2124933417" sldId="740"/>
            <ac:picMk id="4" creationId="{3F7F822D-154B-1C1A-059D-D3347885B2B1}"/>
          </ac:picMkLst>
        </pc:picChg>
        <pc:picChg chg="add del mod">
          <ac:chgData name="People, Keesha" userId="4160f6e9-b940-4659-b73c-d3f99a2fd0be" providerId="ADAL" clId="{2B717C0C-044E-4866-A03D-11EB6E5389F7}" dt="2024-12-16T12:01:11.974" v="38" actId="478"/>
          <ac:picMkLst>
            <pc:docMk/>
            <pc:sldMk cId="2124933417" sldId="740"/>
            <ac:picMk id="6" creationId="{484191BB-054A-2C41-0E01-370903A6179E}"/>
          </ac:picMkLst>
        </pc:picChg>
        <pc:picChg chg="del">
          <ac:chgData name="People, Keesha" userId="4160f6e9-b940-4659-b73c-d3f99a2fd0be" providerId="ADAL" clId="{2B717C0C-044E-4866-A03D-11EB6E5389F7}" dt="2024-12-16T14:14:36.493" v="74" actId="478"/>
          <ac:picMkLst>
            <pc:docMk/>
            <pc:sldMk cId="2124933417" sldId="740"/>
            <ac:picMk id="10" creationId="{7D1A57BF-32BE-83C8-0078-D281B345A487}"/>
          </ac:picMkLst>
        </pc:picChg>
      </pc:sldChg>
      <pc:sldChg chg="addSp delSp modSp add del mod">
        <pc:chgData name="People, Keesha" userId="4160f6e9-b940-4659-b73c-d3f99a2fd0be" providerId="ADAL" clId="{2B717C0C-044E-4866-A03D-11EB6E5389F7}" dt="2024-12-16T15:28:42.790" v="88" actId="14100"/>
        <pc:sldMkLst>
          <pc:docMk/>
          <pc:sldMk cId="4072958820" sldId="746"/>
        </pc:sldMkLst>
        <pc:picChg chg="add del">
          <ac:chgData name="People, Keesha" userId="4160f6e9-b940-4659-b73c-d3f99a2fd0be" providerId="ADAL" clId="{2B717C0C-044E-4866-A03D-11EB6E5389F7}" dt="2024-12-16T11:58:53.819" v="23" actId="478"/>
          <ac:picMkLst>
            <pc:docMk/>
            <pc:sldMk cId="4072958820" sldId="746"/>
            <ac:picMk id="4" creationId="{00000000-0000-0000-0000-000000000000}"/>
          </ac:picMkLst>
        </pc:picChg>
        <pc:picChg chg="add mod">
          <ac:chgData name="People, Keesha" userId="4160f6e9-b940-4659-b73c-d3f99a2fd0be" providerId="ADAL" clId="{2B717C0C-044E-4866-A03D-11EB6E5389F7}" dt="2024-12-16T15:28:42.790" v="88" actId="14100"/>
          <ac:picMkLst>
            <pc:docMk/>
            <pc:sldMk cId="4072958820" sldId="746"/>
            <ac:picMk id="4" creationId="{24AE90B5-E0A6-9F43-06DA-81B41017E85E}"/>
          </ac:picMkLst>
        </pc:picChg>
        <pc:picChg chg="add del mod">
          <ac:chgData name="People, Keesha" userId="4160f6e9-b940-4659-b73c-d3f99a2fd0be" providerId="ADAL" clId="{2B717C0C-044E-4866-A03D-11EB6E5389F7}" dt="2024-12-16T14:11:46.496" v="48" actId="478"/>
          <ac:picMkLst>
            <pc:docMk/>
            <pc:sldMk cId="4072958820" sldId="746"/>
            <ac:picMk id="4" creationId="{6671DC51-21CC-26EF-755E-5B2F4FAF9D87}"/>
          </ac:picMkLst>
        </pc:picChg>
        <pc:picChg chg="add del mod">
          <ac:chgData name="People, Keesha" userId="4160f6e9-b940-4659-b73c-d3f99a2fd0be" providerId="ADAL" clId="{2B717C0C-044E-4866-A03D-11EB6E5389F7}" dt="2024-12-16T11:57:50.595" v="7" actId="478"/>
          <ac:picMkLst>
            <pc:docMk/>
            <pc:sldMk cId="4072958820" sldId="746"/>
            <ac:picMk id="5" creationId="{FEC87604-0158-ECA0-339B-0E4CE3122C5B}"/>
          </ac:picMkLst>
        </pc:picChg>
        <pc:picChg chg="add mod ord">
          <ac:chgData name="People, Keesha" userId="4160f6e9-b940-4659-b73c-d3f99a2fd0be" providerId="ADAL" clId="{2B717C0C-044E-4866-A03D-11EB6E5389F7}" dt="2024-12-16T14:12:51.805" v="58" actId="167"/>
          <ac:picMkLst>
            <pc:docMk/>
            <pc:sldMk cId="4072958820" sldId="746"/>
            <ac:picMk id="6" creationId="{3993506C-F3D7-53A7-8DFD-CCE300D0C28A}"/>
          </ac:picMkLst>
        </pc:picChg>
        <pc:picChg chg="add del mod ord">
          <ac:chgData name="People, Keesha" userId="4160f6e9-b940-4659-b73c-d3f99a2fd0be" providerId="ADAL" clId="{2B717C0C-044E-4866-A03D-11EB6E5389F7}" dt="2024-12-16T14:12:53.155" v="59" actId="478"/>
          <ac:picMkLst>
            <pc:docMk/>
            <pc:sldMk cId="4072958820" sldId="746"/>
            <ac:picMk id="7" creationId="{CC130B65-FC15-3D7B-F6BE-73617E9728C6}"/>
          </ac:picMkLst>
        </pc:picChg>
      </pc:sldChg>
      <pc:sldChg chg="addSp delSp modSp mod">
        <pc:chgData name="People, Keesha" userId="4160f6e9-b940-4659-b73c-d3f99a2fd0be" providerId="ADAL" clId="{2B717C0C-044E-4866-A03D-11EB6E5389F7}" dt="2024-12-16T18:08:38.548" v="114" actId="478"/>
        <pc:sldMkLst>
          <pc:docMk/>
          <pc:sldMk cId="3895135314" sldId="750"/>
        </pc:sldMkLst>
        <pc:picChg chg="add mod ord">
          <ac:chgData name="People, Keesha" userId="4160f6e9-b940-4659-b73c-d3f99a2fd0be" providerId="ADAL" clId="{2B717C0C-044E-4866-A03D-11EB6E5389F7}" dt="2024-12-16T18:08:37.229" v="113" actId="167"/>
          <ac:picMkLst>
            <pc:docMk/>
            <pc:sldMk cId="3895135314" sldId="750"/>
            <ac:picMk id="5" creationId="{0251CFAE-4538-6A14-1BFA-F9D01AC1260A}"/>
          </ac:picMkLst>
        </pc:picChg>
        <pc:picChg chg="del">
          <ac:chgData name="People, Keesha" userId="4160f6e9-b940-4659-b73c-d3f99a2fd0be" providerId="ADAL" clId="{2B717C0C-044E-4866-A03D-11EB6E5389F7}" dt="2024-12-16T18:08:38.548" v="114" actId="478"/>
          <ac:picMkLst>
            <pc:docMk/>
            <pc:sldMk cId="3895135314" sldId="750"/>
            <ac:picMk id="6" creationId="{342936F0-6BC7-CF48-6B94-2C46E3BF3711}"/>
          </ac:picMkLst>
        </pc:picChg>
      </pc:sldChg>
      <pc:sldChg chg="addSp modSp mod">
        <pc:chgData name="People, Keesha" userId="4160f6e9-b940-4659-b73c-d3f99a2fd0be" providerId="ADAL" clId="{2B717C0C-044E-4866-A03D-11EB6E5389F7}" dt="2024-12-16T18:09:09.784" v="123" actId="1076"/>
        <pc:sldMkLst>
          <pc:docMk/>
          <pc:sldMk cId="4003973082" sldId="753"/>
        </pc:sldMkLst>
        <pc:picChg chg="add mod">
          <ac:chgData name="People, Keesha" userId="4160f6e9-b940-4659-b73c-d3f99a2fd0be" providerId="ADAL" clId="{2B717C0C-044E-4866-A03D-11EB6E5389F7}" dt="2024-12-16T18:09:09.784" v="123" actId="1076"/>
          <ac:picMkLst>
            <pc:docMk/>
            <pc:sldMk cId="4003973082" sldId="753"/>
            <ac:picMk id="4" creationId="{7B0D2136-B79F-692F-A601-D8372FA2AA25}"/>
          </ac:picMkLst>
        </pc:picChg>
      </pc:sldChg>
      <pc:sldChg chg="addSp delSp modSp mod">
        <pc:chgData name="People, Keesha" userId="4160f6e9-b940-4659-b73c-d3f99a2fd0be" providerId="ADAL" clId="{2B717C0C-044E-4866-A03D-11EB6E5389F7}" dt="2024-12-16T15:29:13.593" v="98" actId="478"/>
        <pc:sldMkLst>
          <pc:docMk/>
          <pc:sldMk cId="2484424947" sldId="756"/>
        </pc:sldMkLst>
        <pc:picChg chg="del">
          <ac:chgData name="People, Keesha" userId="4160f6e9-b940-4659-b73c-d3f99a2fd0be" providerId="ADAL" clId="{2B717C0C-044E-4866-A03D-11EB6E5389F7}" dt="2024-12-16T11:59:38.229" v="34" actId="478"/>
          <ac:picMkLst>
            <pc:docMk/>
            <pc:sldMk cId="2484424947" sldId="756"/>
            <ac:picMk id="3" creationId="{00000000-0000-0000-0000-000000000000}"/>
          </ac:picMkLst>
        </pc:picChg>
        <pc:picChg chg="add del mod ord">
          <ac:chgData name="People, Keesha" userId="4160f6e9-b940-4659-b73c-d3f99a2fd0be" providerId="ADAL" clId="{2B717C0C-044E-4866-A03D-11EB6E5389F7}" dt="2024-12-16T15:29:13.593" v="98" actId="478"/>
          <ac:picMkLst>
            <pc:docMk/>
            <pc:sldMk cId="2484424947" sldId="756"/>
            <ac:picMk id="3" creationId="{067D1F6E-C47E-1074-5899-9D683A2ACD01}"/>
          </ac:picMkLst>
        </pc:picChg>
        <pc:picChg chg="add del mod ord">
          <ac:chgData name="People, Keesha" userId="4160f6e9-b940-4659-b73c-d3f99a2fd0be" providerId="ADAL" clId="{2B717C0C-044E-4866-A03D-11EB6E5389F7}" dt="2024-12-16T14:13:25.772" v="69" actId="478"/>
          <ac:picMkLst>
            <pc:docMk/>
            <pc:sldMk cId="2484424947" sldId="756"/>
            <ac:picMk id="4" creationId="{131ED6BC-2A5A-5AA0-7237-99CC5ED862F7}"/>
          </ac:picMkLst>
        </pc:picChg>
        <pc:picChg chg="add mod ord">
          <ac:chgData name="People, Keesha" userId="4160f6e9-b940-4659-b73c-d3f99a2fd0be" providerId="ADAL" clId="{2B717C0C-044E-4866-A03D-11EB6E5389F7}" dt="2024-12-16T15:29:12.397" v="97" actId="167"/>
          <ac:picMkLst>
            <pc:docMk/>
            <pc:sldMk cId="2484424947" sldId="756"/>
            <ac:picMk id="4" creationId="{B4A5F557-209A-7ECA-D2FB-E766F7363F4A}"/>
          </ac:picMkLst>
        </pc:picChg>
      </pc:sldChg>
      <pc:sldChg chg="addSp delSp modSp mod">
        <pc:chgData name="People, Keesha" userId="4160f6e9-b940-4659-b73c-d3f99a2fd0be" providerId="ADAL" clId="{2B717C0C-044E-4866-A03D-11EB6E5389F7}" dt="2024-12-16T18:11:18.229" v="146" actId="478"/>
        <pc:sldMkLst>
          <pc:docMk/>
          <pc:sldMk cId="432448475" sldId="757"/>
        </pc:sldMkLst>
        <pc:graphicFrameChg chg="add del mod ord">
          <ac:chgData name="People, Keesha" userId="4160f6e9-b940-4659-b73c-d3f99a2fd0be" providerId="ADAL" clId="{2B717C0C-044E-4866-A03D-11EB6E5389F7}" dt="2024-12-16T18:10:59.662" v="141" actId="1076"/>
          <ac:graphicFrameMkLst>
            <pc:docMk/>
            <pc:sldMk cId="432448475" sldId="757"/>
            <ac:graphicFrameMk id="3" creationId="{099F5A69-951F-36F8-0C6D-F0DD86AFB2AD}"/>
          </ac:graphicFrameMkLst>
        </pc:graphicFrameChg>
        <pc:graphicFrameChg chg="add mod modGraphic">
          <ac:chgData name="People, Keesha" userId="4160f6e9-b940-4659-b73c-d3f99a2fd0be" providerId="ADAL" clId="{2B717C0C-044E-4866-A03D-11EB6E5389F7}" dt="2024-12-16T18:10:55.598" v="136" actId="6549"/>
          <ac:graphicFrameMkLst>
            <pc:docMk/>
            <pc:sldMk cId="432448475" sldId="757"/>
            <ac:graphicFrameMk id="4" creationId="{2B9675C8-9CD9-C7E2-783E-FEEE26DFC15D}"/>
          </ac:graphicFrameMkLst>
        </pc:graphicFrameChg>
        <pc:graphicFrameChg chg="mod ord">
          <ac:chgData name="People, Keesha" userId="4160f6e9-b940-4659-b73c-d3f99a2fd0be" providerId="ADAL" clId="{2B717C0C-044E-4866-A03D-11EB6E5389F7}" dt="2024-12-16T18:11:16.987" v="145" actId="167"/>
          <ac:graphicFrameMkLst>
            <pc:docMk/>
            <pc:sldMk cId="432448475" sldId="757"/>
            <ac:graphicFrameMk id="7" creationId="{70B34BE8-9C9A-4D08-64EC-0BD23FCC091D}"/>
          </ac:graphicFrameMkLst>
        </pc:graphicFrameChg>
        <pc:picChg chg="add del">
          <ac:chgData name="People, Keesha" userId="4160f6e9-b940-4659-b73c-d3f99a2fd0be" providerId="ADAL" clId="{2B717C0C-044E-4866-A03D-11EB6E5389F7}" dt="2024-12-16T18:11:18.229" v="146" actId="478"/>
          <ac:picMkLst>
            <pc:docMk/>
            <pc:sldMk cId="432448475" sldId="757"/>
            <ac:picMk id="6" creationId="{C4E95D5F-75F7-C1DE-310C-F382F1CC064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1410" name="Rectangle 2"/>
          <p:cNvSpPr>
            <a:spLocks noGrp="1" noChangeArrowheads="1"/>
          </p:cNvSpPr>
          <p:nvPr>
            <p:ph type="hdr" sz="quarter"/>
          </p:nvPr>
        </p:nvSpPr>
        <p:spPr bwMode="auto">
          <a:xfrm>
            <a:off x="1" y="1"/>
            <a:ext cx="4033804" cy="350916"/>
          </a:xfrm>
          <a:prstGeom prst="rect">
            <a:avLst/>
          </a:prstGeom>
          <a:noFill/>
          <a:ln w="9525">
            <a:noFill/>
            <a:miter lim="800000"/>
            <a:headEnd/>
            <a:tailEnd/>
          </a:ln>
          <a:effectLst/>
        </p:spPr>
        <p:txBody>
          <a:bodyPr vert="horz" wrap="square" lIns="91378" tIns="45690" rIns="91378" bIns="45690" numCol="1" anchor="t" anchorCtr="0" compatLnSpc="1">
            <a:prstTxWarp prst="textNoShape">
              <a:avLst/>
            </a:prstTxWarp>
          </a:bodyPr>
          <a:lstStyle>
            <a:lvl1pPr>
              <a:defRPr sz="1200" b="0" i="0">
                <a:solidFill>
                  <a:schemeClr val="tx1"/>
                </a:solidFill>
                <a:effectLst/>
                <a:latin typeface="Arial" charset="0"/>
                <a:cs typeface="+mn-cs"/>
              </a:defRPr>
            </a:lvl1pPr>
          </a:lstStyle>
          <a:p>
            <a:pPr>
              <a:defRPr/>
            </a:pPr>
            <a:endParaRPr lang="en-US" dirty="0"/>
          </a:p>
        </p:txBody>
      </p:sp>
      <p:sp>
        <p:nvSpPr>
          <p:cNvPr id="401411" name="Rectangle 3"/>
          <p:cNvSpPr>
            <a:spLocks noGrp="1" noChangeArrowheads="1"/>
          </p:cNvSpPr>
          <p:nvPr>
            <p:ph type="dt" sz="quarter" idx="1"/>
          </p:nvPr>
        </p:nvSpPr>
        <p:spPr bwMode="auto">
          <a:xfrm>
            <a:off x="5273194" y="1"/>
            <a:ext cx="4033804" cy="350916"/>
          </a:xfrm>
          <a:prstGeom prst="rect">
            <a:avLst/>
          </a:prstGeom>
          <a:noFill/>
          <a:ln w="9525">
            <a:noFill/>
            <a:miter lim="800000"/>
            <a:headEnd/>
            <a:tailEnd/>
          </a:ln>
          <a:effectLst/>
        </p:spPr>
        <p:txBody>
          <a:bodyPr vert="horz" wrap="square" lIns="91378" tIns="45690" rIns="91378" bIns="45690" numCol="1" anchor="t" anchorCtr="0" compatLnSpc="1">
            <a:prstTxWarp prst="textNoShape">
              <a:avLst/>
            </a:prstTxWarp>
          </a:bodyPr>
          <a:lstStyle>
            <a:lvl1pPr algn="r">
              <a:defRPr sz="1200" b="0" i="0">
                <a:solidFill>
                  <a:schemeClr val="tx1"/>
                </a:solidFill>
                <a:effectLst/>
                <a:latin typeface="Arial" charset="0"/>
                <a:cs typeface="+mn-cs"/>
              </a:defRPr>
            </a:lvl1pPr>
          </a:lstStyle>
          <a:p>
            <a:pPr>
              <a:defRPr/>
            </a:pPr>
            <a:endParaRPr lang="en-US" dirty="0"/>
          </a:p>
        </p:txBody>
      </p:sp>
      <p:sp>
        <p:nvSpPr>
          <p:cNvPr id="401412" name="Rectangle 4"/>
          <p:cNvSpPr>
            <a:spLocks noGrp="1" noChangeArrowheads="1"/>
          </p:cNvSpPr>
          <p:nvPr>
            <p:ph type="ftr" sz="quarter" idx="2"/>
          </p:nvPr>
        </p:nvSpPr>
        <p:spPr bwMode="auto">
          <a:xfrm>
            <a:off x="1" y="6670989"/>
            <a:ext cx="4033804" cy="350916"/>
          </a:xfrm>
          <a:prstGeom prst="rect">
            <a:avLst/>
          </a:prstGeom>
          <a:noFill/>
          <a:ln w="9525">
            <a:noFill/>
            <a:miter lim="800000"/>
            <a:headEnd/>
            <a:tailEnd/>
          </a:ln>
          <a:effectLst/>
        </p:spPr>
        <p:txBody>
          <a:bodyPr vert="horz" wrap="square" lIns="91378" tIns="45690" rIns="91378" bIns="45690" numCol="1" anchor="b" anchorCtr="0" compatLnSpc="1">
            <a:prstTxWarp prst="textNoShape">
              <a:avLst/>
            </a:prstTxWarp>
          </a:bodyPr>
          <a:lstStyle>
            <a:lvl1pPr>
              <a:defRPr sz="1200" b="0" i="0">
                <a:solidFill>
                  <a:schemeClr val="tx1"/>
                </a:solidFill>
                <a:effectLst/>
                <a:latin typeface="Arial" charset="0"/>
                <a:cs typeface="+mn-cs"/>
              </a:defRPr>
            </a:lvl1pPr>
          </a:lstStyle>
          <a:p>
            <a:pPr>
              <a:defRPr/>
            </a:pPr>
            <a:endParaRPr lang="en-US" dirty="0"/>
          </a:p>
        </p:txBody>
      </p:sp>
      <p:sp>
        <p:nvSpPr>
          <p:cNvPr id="401413" name="Rectangle 5"/>
          <p:cNvSpPr>
            <a:spLocks noGrp="1" noChangeArrowheads="1"/>
          </p:cNvSpPr>
          <p:nvPr>
            <p:ph type="sldNum" sz="quarter" idx="3"/>
          </p:nvPr>
        </p:nvSpPr>
        <p:spPr bwMode="auto">
          <a:xfrm>
            <a:off x="5273194" y="6670989"/>
            <a:ext cx="4033804" cy="350916"/>
          </a:xfrm>
          <a:prstGeom prst="rect">
            <a:avLst/>
          </a:prstGeom>
          <a:noFill/>
          <a:ln w="9525">
            <a:noFill/>
            <a:miter lim="800000"/>
            <a:headEnd/>
            <a:tailEnd/>
          </a:ln>
          <a:effectLst/>
        </p:spPr>
        <p:txBody>
          <a:bodyPr vert="horz" wrap="square" lIns="91378" tIns="45690" rIns="91378" bIns="45690" numCol="1" anchor="b" anchorCtr="0" compatLnSpc="1">
            <a:prstTxWarp prst="textNoShape">
              <a:avLst/>
            </a:prstTxWarp>
          </a:bodyPr>
          <a:lstStyle>
            <a:lvl1pPr algn="r">
              <a:defRPr sz="1200" b="0" i="0">
                <a:solidFill>
                  <a:schemeClr val="tx1"/>
                </a:solidFill>
                <a:effectLst/>
                <a:latin typeface="Arial" charset="0"/>
                <a:cs typeface="+mn-cs"/>
              </a:defRPr>
            </a:lvl1pPr>
          </a:lstStyle>
          <a:p>
            <a:pPr>
              <a:defRPr/>
            </a:pPr>
            <a:fld id="{E17C80C2-F867-4EA6-B3EF-445E1A5CB11E}" type="slidenum">
              <a:rPr lang="en-US"/>
              <a:pPr>
                <a:defRPr/>
              </a:pPr>
              <a:t>‹#›</a:t>
            </a:fld>
            <a:endParaRPr lang="en-US" dirty="0"/>
          </a:p>
        </p:txBody>
      </p:sp>
    </p:spTree>
    <p:extLst>
      <p:ext uri="{BB962C8B-B14F-4D97-AF65-F5344CB8AC3E}">
        <p14:creationId xmlns:p14="http://schemas.microsoft.com/office/powerpoint/2010/main" val="19625436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1" y="1"/>
            <a:ext cx="4031699" cy="349718"/>
          </a:xfrm>
          <a:prstGeom prst="rect">
            <a:avLst/>
          </a:prstGeom>
          <a:noFill/>
          <a:ln w="9525">
            <a:noFill/>
            <a:miter lim="800000"/>
            <a:headEnd/>
            <a:tailEnd/>
          </a:ln>
          <a:effectLst/>
        </p:spPr>
        <p:txBody>
          <a:bodyPr vert="horz" wrap="square" lIns="93254" tIns="46628" rIns="93254" bIns="46628" numCol="1" anchor="t" anchorCtr="0" compatLnSpc="1">
            <a:prstTxWarp prst="textNoShape">
              <a:avLst/>
            </a:prstTxWarp>
          </a:bodyPr>
          <a:lstStyle>
            <a:lvl1pPr defTabSz="932925">
              <a:defRPr sz="1200" b="0" i="0">
                <a:solidFill>
                  <a:schemeClr val="tx1"/>
                </a:solidFill>
                <a:effectLst/>
                <a:latin typeface="Arial" charset="0"/>
                <a:cs typeface="+mn-cs"/>
              </a:defRPr>
            </a:lvl1pPr>
          </a:lstStyle>
          <a:p>
            <a:pPr>
              <a:defRPr/>
            </a:pPr>
            <a:endParaRPr lang="en-US" dirty="0"/>
          </a:p>
        </p:txBody>
      </p:sp>
      <p:sp>
        <p:nvSpPr>
          <p:cNvPr id="47107" name="Rectangle 3"/>
          <p:cNvSpPr>
            <a:spLocks noGrp="1" noChangeArrowheads="1"/>
          </p:cNvSpPr>
          <p:nvPr>
            <p:ph type="dt" idx="1"/>
          </p:nvPr>
        </p:nvSpPr>
        <p:spPr bwMode="auto">
          <a:xfrm>
            <a:off x="5275300" y="1"/>
            <a:ext cx="4031699" cy="349718"/>
          </a:xfrm>
          <a:prstGeom prst="rect">
            <a:avLst/>
          </a:prstGeom>
          <a:noFill/>
          <a:ln w="9525">
            <a:noFill/>
            <a:miter lim="800000"/>
            <a:headEnd/>
            <a:tailEnd/>
          </a:ln>
          <a:effectLst/>
        </p:spPr>
        <p:txBody>
          <a:bodyPr vert="horz" wrap="square" lIns="93254" tIns="46628" rIns="93254" bIns="46628" numCol="1" anchor="t" anchorCtr="0" compatLnSpc="1">
            <a:prstTxWarp prst="textNoShape">
              <a:avLst/>
            </a:prstTxWarp>
          </a:bodyPr>
          <a:lstStyle>
            <a:lvl1pPr algn="r" defTabSz="932925">
              <a:defRPr sz="1200" b="0" i="0">
                <a:solidFill>
                  <a:schemeClr val="tx1"/>
                </a:solidFill>
                <a:effectLst/>
                <a:latin typeface="Arial" charset="0"/>
                <a:cs typeface="+mn-cs"/>
              </a:defRPr>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2895600" y="528638"/>
            <a:ext cx="3513138" cy="26336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5"/>
          <p:cNvSpPr>
            <a:spLocks noGrp="1" noChangeArrowheads="1"/>
          </p:cNvSpPr>
          <p:nvPr>
            <p:ph type="body" sz="quarter" idx="3"/>
          </p:nvPr>
        </p:nvSpPr>
        <p:spPr bwMode="auto">
          <a:xfrm>
            <a:off x="932176" y="3336692"/>
            <a:ext cx="7444755" cy="3158240"/>
          </a:xfrm>
          <a:prstGeom prst="rect">
            <a:avLst/>
          </a:prstGeom>
          <a:noFill/>
          <a:ln w="9525">
            <a:noFill/>
            <a:miter lim="800000"/>
            <a:headEnd/>
            <a:tailEnd/>
          </a:ln>
          <a:effectLst/>
        </p:spPr>
        <p:txBody>
          <a:bodyPr vert="horz" wrap="square" lIns="93254" tIns="46628" rIns="93254" bIns="466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7110" name="Rectangle 6"/>
          <p:cNvSpPr>
            <a:spLocks noGrp="1" noChangeArrowheads="1"/>
          </p:cNvSpPr>
          <p:nvPr>
            <p:ph type="ftr" sz="quarter" idx="4"/>
          </p:nvPr>
        </p:nvSpPr>
        <p:spPr bwMode="auto">
          <a:xfrm>
            <a:off x="1" y="6672186"/>
            <a:ext cx="4031699" cy="349718"/>
          </a:xfrm>
          <a:prstGeom prst="rect">
            <a:avLst/>
          </a:prstGeom>
          <a:noFill/>
          <a:ln w="9525">
            <a:noFill/>
            <a:miter lim="800000"/>
            <a:headEnd/>
            <a:tailEnd/>
          </a:ln>
          <a:effectLst/>
        </p:spPr>
        <p:txBody>
          <a:bodyPr vert="horz" wrap="square" lIns="93254" tIns="46628" rIns="93254" bIns="46628" numCol="1" anchor="b" anchorCtr="0" compatLnSpc="1">
            <a:prstTxWarp prst="textNoShape">
              <a:avLst/>
            </a:prstTxWarp>
          </a:bodyPr>
          <a:lstStyle>
            <a:lvl1pPr defTabSz="932925">
              <a:defRPr sz="1200" b="0" i="0">
                <a:solidFill>
                  <a:schemeClr val="tx1"/>
                </a:solidFill>
                <a:effectLst/>
                <a:latin typeface="Arial" charset="0"/>
                <a:cs typeface="+mn-cs"/>
              </a:defRPr>
            </a:lvl1pPr>
          </a:lstStyle>
          <a:p>
            <a:pPr>
              <a:defRPr/>
            </a:pPr>
            <a:endParaRPr lang="en-US" dirty="0"/>
          </a:p>
        </p:txBody>
      </p:sp>
      <p:sp>
        <p:nvSpPr>
          <p:cNvPr id="47111" name="Rectangle 7"/>
          <p:cNvSpPr>
            <a:spLocks noGrp="1" noChangeArrowheads="1"/>
          </p:cNvSpPr>
          <p:nvPr>
            <p:ph type="sldNum" sz="quarter" idx="5"/>
          </p:nvPr>
        </p:nvSpPr>
        <p:spPr bwMode="auto">
          <a:xfrm>
            <a:off x="5275300" y="6672186"/>
            <a:ext cx="4031699" cy="349718"/>
          </a:xfrm>
          <a:prstGeom prst="rect">
            <a:avLst/>
          </a:prstGeom>
          <a:noFill/>
          <a:ln w="9525">
            <a:noFill/>
            <a:miter lim="800000"/>
            <a:headEnd/>
            <a:tailEnd/>
          </a:ln>
          <a:effectLst/>
        </p:spPr>
        <p:txBody>
          <a:bodyPr vert="horz" wrap="square" lIns="93254" tIns="46628" rIns="93254" bIns="46628" numCol="1" anchor="b" anchorCtr="0" compatLnSpc="1">
            <a:prstTxWarp prst="textNoShape">
              <a:avLst/>
            </a:prstTxWarp>
          </a:bodyPr>
          <a:lstStyle>
            <a:lvl1pPr algn="r" defTabSz="932925">
              <a:defRPr sz="1200" b="0" i="0">
                <a:solidFill>
                  <a:schemeClr val="tx1"/>
                </a:solidFill>
                <a:effectLst/>
                <a:latin typeface="Arial" charset="0"/>
                <a:cs typeface="+mn-cs"/>
              </a:defRPr>
            </a:lvl1pPr>
          </a:lstStyle>
          <a:p>
            <a:pPr>
              <a:defRPr/>
            </a:pPr>
            <a:fld id="{6F1DD13C-20EB-4407-A0C4-3A6783AC11FD}" type="slidenum">
              <a:rPr lang="en-US"/>
              <a:pPr>
                <a:defRPr/>
              </a:pPr>
              <a:t>‹#›</a:t>
            </a:fld>
            <a:endParaRPr lang="en-US" dirty="0"/>
          </a:p>
        </p:txBody>
      </p:sp>
    </p:spTree>
    <p:extLst>
      <p:ext uri="{BB962C8B-B14F-4D97-AF65-F5344CB8AC3E}">
        <p14:creationId xmlns:p14="http://schemas.microsoft.com/office/powerpoint/2010/main" val="10915067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60381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79781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45111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13</a:t>
            </a:fld>
            <a:endParaRPr lang="en-US" dirty="0"/>
          </a:p>
        </p:txBody>
      </p:sp>
    </p:spTree>
    <p:extLst>
      <p:ext uri="{BB962C8B-B14F-4D97-AF65-F5344CB8AC3E}">
        <p14:creationId xmlns:p14="http://schemas.microsoft.com/office/powerpoint/2010/main" val="1807523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925"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925"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12823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925"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925"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14127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925"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925"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47577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17</a:t>
            </a:fld>
            <a:endParaRPr lang="en-US" dirty="0"/>
          </a:p>
        </p:txBody>
      </p:sp>
    </p:spTree>
    <p:extLst>
      <p:ext uri="{BB962C8B-B14F-4D97-AF65-F5344CB8AC3E}">
        <p14:creationId xmlns:p14="http://schemas.microsoft.com/office/powerpoint/2010/main" val="2979769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13916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4262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925"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925"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98813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73618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0510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5</a:t>
            </a:fld>
            <a:endParaRPr lang="en-US" dirty="0"/>
          </a:p>
        </p:txBody>
      </p:sp>
    </p:spTree>
    <p:extLst>
      <p:ext uri="{BB962C8B-B14F-4D97-AF65-F5344CB8AC3E}">
        <p14:creationId xmlns:p14="http://schemas.microsoft.com/office/powerpoint/2010/main" val="1705572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6</a:t>
            </a:fld>
            <a:endParaRPr lang="en-US" dirty="0"/>
          </a:p>
        </p:txBody>
      </p:sp>
    </p:spTree>
    <p:extLst>
      <p:ext uri="{BB962C8B-B14F-4D97-AF65-F5344CB8AC3E}">
        <p14:creationId xmlns:p14="http://schemas.microsoft.com/office/powerpoint/2010/main" val="1705572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50681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54038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9</a:t>
            </a:fld>
            <a:endParaRPr lang="en-US" dirty="0"/>
          </a:p>
        </p:txBody>
      </p:sp>
    </p:spTree>
    <p:extLst>
      <p:ext uri="{BB962C8B-B14F-4D97-AF65-F5344CB8AC3E}">
        <p14:creationId xmlns:p14="http://schemas.microsoft.com/office/powerpoint/2010/main" val="2282905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10</a:t>
            </a:fld>
            <a:endParaRPr lang="en-US" dirty="0"/>
          </a:p>
        </p:txBody>
      </p:sp>
    </p:spTree>
    <p:extLst>
      <p:ext uri="{BB962C8B-B14F-4D97-AF65-F5344CB8AC3E}">
        <p14:creationId xmlns:p14="http://schemas.microsoft.com/office/powerpoint/2010/main" val="439393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1425110-F257-47D4-B669-D4B1EC95549B}" type="slidenum">
              <a:rPr lang="en-US"/>
              <a:pPr>
                <a:defRPr/>
              </a:pPr>
              <a:t>‹#›</a:t>
            </a:fld>
            <a:endParaRPr lang="en-US" dirty="0"/>
          </a:p>
        </p:txBody>
      </p:sp>
    </p:spTree>
    <p:extLst>
      <p:ext uri="{BB962C8B-B14F-4D97-AF65-F5344CB8AC3E}">
        <p14:creationId xmlns:p14="http://schemas.microsoft.com/office/powerpoint/2010/main" val="1128056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C98292F-3726-4132-BDB2-5E84AEFFB5F9}" type="slidenum">
              <a:rPr lang="en-US"/>
              <a:pPr>
                <a:defRPr/>
              </a:pPr>
              <a:t>‹#›</a:t>
            </a:fld>
            <a:endParaRPr lang="en-US" dirty="0"/>
          </a:p>
        </p:txBody>
      </p:sp>
    </p:spTree>
    <p:extLst>
      <p:ext uri="{BB962C8B-B14F-4D97-AF65-F5344CB8AC3E}">
        <p14:creationId xmlns:p14="http://schemas.microsoft.com/office/powerpoint/2010/main" val="403851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101B17E-C80A-4E9D-945E-A40F95895641}" type="slidenum">
              <a:rPr lang="en-US"/>
              <a:pPr>
                <a:defRPr/>
              </a:pPr>
              <a:t>‹#›</a:t>
            </a:fld>
            <a:endParaRPr lang="en-US" dirty="0"/>
          </a:p>
        </p:txBody>
      </p:sp>
    </p:spTree>
    <p:extLst>
      <p:ext uri="{BB962C8B-B14F-4D97-AF65-F5344CB8AC3E}">
        <p14:creationId xmlns:p14="http://schemas.microsoft.com/office/powerpoint/2010/main" val="2848521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6" name="Rectangle 23"/>
          <p:cNvSpPr>
            <a:spLocks noChangeArrowheads="1"/>
          </p:cNvSpPr>
          <p:nvPr/>
        </p:nvSpPr>
        <p:spPr bwMode="auto">
          <a:xfrm>
            <a:off x="152400" y="152400"/>
            <a:ext cx="8839200" cy="6553200"/>
          </a:xfrm>
          <a:prstGeom prst="rect">
            <a:avLst/>
          </a:prstGeom>
          <a:solidFill>
            <a:schemeClr val="bg1"/>
          </a:solidFill>
          <a:ln w="9525" algn="ctr">
            <a:solidFill>
              <a:srgbClr val="000064"/>
            </a:solidFill>
            <a:miter lim="800000"/>
            <a:headEnd/>
            <a:tailEnd/>
          </a:ln>
          <a:effectLst/>
        </p:spPr>
        <p:txBody>
          <a:bodyPr wrap="none" anchor="ctr"/>
          <a:lstStyle/>
          <a:p>
            <a:pPr>
              <a:defRPr/>
            </a:pPr>
            <a:endParaRPr lang="en-US" dirty="0">
              <a:solidFill>
                <a:schemeClr val="accent1"/>
              </a:solidFill>
              <a:effectLst>
                <a:outerShdw blurRad="38100" dist="38100" dir="2700000" algn="tl">
                  <a:srgbClr val="000000">
                    <a:alpha val="43137"/>
                  </a:srgbClr>
                </a:outerShdw>
              </a:effectLst>
              <a:latin typeface="Arial" pitchFamily="34" charset="0"/>
              <a:cs typeface="+mn-cs"/>
            </a:endParaRPr>
          </a:p>
        </p:txBody>
      </p:sp>
      <p:sp>
        <p:nvSpPr>
          <p:cNvPr id="7" name="Rectangle 3"/>
          <p:cNvSpPr>
            <a:spLocks noChangeArrowheads="1"/>
          </p:cNvSpPr>
          <p:nvPr/>
        </p:nvSpPr>
        <p:spPr bwMode="auto">
          <a:xfrm>
            <a:off x="228600" y="1219200"/>
            <a:ext cx="8763000" cy="488950"/>
          </a:xfrm>
          <a:prstGeom prst="rect">
            <a:avLst/>
          </a:prstGeom>
          <a:noFill/>
          <a:ln w="9525">
            <a:noFill/>
            <a:miter lim="800000"/>
            <a:headEnd/>
            <a:tailEnd/>
          </a:ln>
        </p:spPr>
        <p:txBody>
          <a:bodyPr>
            <a:spAutoFit/>
          </a:bodyPr>
          <a:lstStyle/>
          <a:p>
            <a:pPr>
              <a:spcBef>
                <a:spcPct val="50000"/>
              </a:spcBef>
              <a:buFontTx/>
              <a:buChar char="•"/>
              <a:defRPr/>
            </a:pPr>
            <a:endParaRPr lang="en-US" sz="2600" b="0" i="0" dirty="0">
              <a:solidFill>
                <a:srgbClr val="A50021"/>
              </a:solidFill>
            </a:endParaRPr>
          </a:p>
        </p:txBody>
      </p:sp>
      <p:sp>
        <p:nvSpPr>
          <p:cNvPr id="8" name="Text Box 9"/>
          <p:cNvSpPr txBox="1">
            <a:spLocks noChangeArrowheads="1"/>
          </p:cNvSpPr>
          <p:nvPr/>
        </p:nvSpPr>
        <p:spPr bwMode="auto">
          <a:xfrm>
            <a:off x="4572000" y="2133600"/>
            <a:ext cx="184150" cy="762000"/>
          </a:xfrm>
          <a:prstGeom prst="rect">
            <a:avLst/>
          </a:prstGeom>
          <a:noFill/>
          <a:ln w="9525">
            <a:noFill/>
            <a:miter lim="800000"/>
            <a:headEnd/>
            <a:tailEnd/>
          </a:ln>
          <a:effectLst/>
        </p:spPr>
        <p:txBody>
          <a:bodyPr wrap="none">
            <a:spAutoFit/>
          </a:bodyPr>
          <a:lstStyle/>
          <a:p>
            <a:pPr>
              <a:defRPr/>
            </a:pPr>
            <a:endParaRPr lang="en-US" dirty="0">
              <a:solidFill>
                <a:schemeClr val="tx1"/>
              </a:solidFill>
              <a:effectLst>
                <a:outerShdw blurRad="38100" dist="38100" dir="2700000" algn="tl">
                  <a:srgbClr val="C0C0C0"/>
                </a:outerShdw>
              </a:effectLst>
              <a:latin typeface="Arial" pitchFamily="34" charset="0"/>
              <a:cs typeface="+mn-cs"/>
            </a:endParaRPr>
          </a:p>
        </p:txBody>
      </p:sp>
      <p:sp>
        <p:nvSpPr>
          <p:cNvPr id="9" name="Text Box 11"/>
          <p:cNvSpPr txBox="1">
            <a:spLocks noChangeArrowheads="1"/>
          </p:cNvSpPr>
          <p:nvPr/>
        </p:nvSpPr>
        <p:spPr bwMode="auto">
          <a:xfrm>
            <a:off x="4632325" y="2763838"/>
            <a:ext cx="184150" cy="762000"/>
          </a:xfrm>
          <a:prstGeom prst="rect">
            <a:avLst/>
          </a:prstGeom>
          <a:noFill/>
          <a:ln w="9525">
            <a:noFill/>
            <a:miter lim="800000"/>
            <a:headEnd/>
            <a:tailEnd/>
          </a:ln>
          <a:effectLst/>
        </p:spPr>
        <p:txBody>
          <a:bodyPr wrap="none">
            <a:spAutoFit/>
          </a:bodyPr>
          <a:lstStyle/>
          <a:p>
            <a:pPr>
              <a:defRPr/>
            </a:pPr>
            <a:endParaRPr lang="en-US" dirty="0">
              <a:effectLst>
                <a:outerShdw blurRad="38100" dist="38100" dir="2700000" algn="tl">
                  <a:srgbClr val="C0C0C0"/>
                </a:outerShdw>
              </a:effectLst>
              <a:latin typeface="Arial" pitchFamily="34" charset="0"/>
              <a:cs typeface="+mn-cs"/>
            </a:endParaRPr>
          </a:p>
        </p:txBody>
      </p:sp>
      <p:sp>
        <p:nvSpPr>
          <p:cNvPr id="16" name="Title 1"/>
          <p:cNvSpPr>
            <a:spLocks noGrp="1"/>
          </p:cNvSpPr>
          <p:nvPr>
            <p:ph type="title"/>
          </p:nvPr>
        </p:nvSpPr>
        <p:spPr>
          <a:xfrm>
            <a:off x="152400" y="4114800"/>
            <a:ext cx="8839200" cy="1752600"/>
          </a:xfrm>
        </p:spPr>
        <p:txBody>
          <a:bodyPr/>
          <a:lstStyle>
            <a:lvl1pPr algn="ctr">
              <a:defRPr sz="3600">
                <a:solidFill>
                  <a:schemeClr val="accent1"/>
                </a:solidFill>
              </a:defRPr>
            </a:lvl1pPr>
          </a:lstStyle>
          <a:p>
            <a:r>
              <a:rPr lang="en-US"/>
              <a:t>Click to edit Master title style</a:t>
            </a:r>
            <a:endParaRPr lang="en-US" dirty="0"/>
          </a:p>
        </p:txBody>
      </p:sp>
      <p:sp>
        <p:nvSpPr>
          <p:cNvPr id="17" name="Picture Placeholder 2"/>
          <p:cNvSpPr>
            <a:spLocks noGrp="1"/>
          </p:cNvSpPr>
          <p:nvPr>
            <p:ph type="pic" idx="1"/>
          </p:nvPr>
        </p:nvSpPr>
        <p:spPr>
          <a:xfrm>
            <a:off x="2266950" y="1710813"/>
            <a:ext cx="4533900" cy="26325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8" name="Text Placeholder 3"/>
          <p:cNvSpPr>
            <a:spLocks noGrp="1"/>
          </p:cNvSpPr>
          <p:nvPr>
            <p:ph type="body" sz="half" idx="2"/>
          </p:nvPr>
        </p:nvSpPr>
        <p:spPr>
          <a:xfrm>
            <a:off x="152400" y="5410200"/>
            <a:ext cx="8839200" cy="685800"/>
          </a:xfrm>
        </p:spPr>
        <p:txBody>
          <a:bodyPr/>
          <a:lstStyle>
            <a:lvl1pPr marL="0" indent="0" algn="ctr">
              <a:buNone/>
              <a:defRPr sz="20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Text Placeholder 3"/>
          <p:cNvSpPr>
            <a:spLocks noGrp="1"/>
          </p:cNvSpPr>
          <p:nvPr>
            <p:ph type="body" sz="half" idx="12"/>
          </p:nvPr>
        </p:nvSpPr>
        <p:spPr>
          <a:xfrm>
            <a:off x="152400" y="6324600"/>
            <a:ext cx="8839200" cy="381000"/>
          </a:xfrm>
        </p:spPr>
        <p:txBody>
          <a:bodyPr/>
          <a:lstStyle>
            <a:lvl1pPr marL="0" indent="0" algn="ctr">
              <a:buNone/>
              <a:defRPr sz="14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20"/>
          <p:cNvSpPr>
            <a:spLocks noGrp="1"/>
          </p:cNvSpPr>
          <p:nvPr>
            <p:ph type="dt" sz="half" idx="13"/>
          </p:nvPr>
        </p:nvSpPr>
        <p:spPr/>
        <p:txBody>
          <a:bodyPr/>
          <a:lstStyle>
            <a:lvl1pPr>
              <a:defRPr/>
            </a:lvl1pPr>
          </a:lstStyle>
          <a:p>
            <a:pPr>
              <a:defRPr/>
            </a:pPr>
            <a:endParaRPr lang="en-US" dirty="0"/>
          </a:p>
        </p:txBody>
      </p:sp>
      <p:sp>
        <p:nvSpPr>
          <p:cNvPr id="11" name="Slide Number Placeholder 21"/>
          <p:cNvSpPr>
            <a:spLocks noGrp="1"/>
          </p:cNvSpPr>
          <p:nvPr>
            <p:ph type="sldNum" sz="quarter" idx="14"/>
          </p:nvPr>
        </p:nvSpPr>
        <p:spPr/>
        <p:txBody>
          <a:bodyPr/>
          <a:lstStyle>
            <a:lvl1pPr>
              <a:defRPr/>
            </a:lvl1pPr>
          </a:lstStyle>
          <a:p>
            <a:pPr>
              <a:defRPr/>
            </a:pPr>
            <a:fld id="{98F27B85-E03F-4385-AADD-8FB949E84069}" type="slidenum">
              <a:rPr lang="en-US" smtClean="0"/>
              <a:pPr>
                <a:defRPr/>
              </a:pPr>
              <a:t>‹#›</a:t>
            </a:fld>
            <a:endParaRPr lang="en-US" dirty="0"/>
          </a:p>
        </p:txBody>
      </p:sp>
    </p:spTree>
    <p:extLst>
      <p:ext uri="{BB962C8B-B14F-4D97-AF65-F5344CB8AC3E}">
        <p14:creationId xmlns:p14="http://schemas.microsoft.com/office/powerpoint/2010/main" val="1318243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5943600" cy="447675"/>
          </a:xfrm>
        </p:spPr>
        <p:txBody>
          <a:bodyPr/>
          <a:lstStyle/>
          <a:p>
            <a:r>
              <a:rPr lang="en-US" dirty="0"/>
              <a:t>Click to edit Master title style</a:t>
            </a:r>
          </a:p>
        </p:txBody>
      </p:sp>
      <p:sp>
        <p:nvSpPr>
          <p:cNvPr id="3" name="Rectangle 16"/>
          <p:cNvSpPr>
            <a:spLocks noGrp="1" noChangeArrowheads="1"/>
          </p:cNvSpPr>
          <p:nvPr>
            <p:ph type="dt" sz="half" idx="10"/>
          </p:nvPr>
        </p:nvSpPr>
        <p:spPr>
          <a:ln/>
        </p:spPr>
        <p:txBody>
          <a:bodyPr/>
          <a:lstStyle>
            <a:lvl1pPr>
              <a:defRPr/>
            </a:lvl1pPr>
          </a:lstStyle>
          <a:p>
            <a:pPr>
              <a:defRPr/>
            </a:pPr>
            <a:endParaRPr lang="en-US" dirty="0"/>
          </a:p>
        </p:txBody>
      </p:sp>
      <p:sp>
        <p:nvSpPr>
          <p:cNvPr id="4" name="Rectangle 18"/>
          <p:cNvSpPr>
            <a:spLocks noGrp="1" noChangeArrowheads="1"/>
          </p:cNvSpPr>
          <p:nvPr>
            <p:ph type="sldNum" sz="quarter" idx="11"/>
          </p:nvPr>
        </p:nvSpPr>
        <p:spPr>
          <a:ln/>
        </p:spPr>
        <p:txBody>
          <a:bodyPr/>
          <a:lstStyle>
            <a:lvl1pPr>
              <a:defRPr/>
            </a:lvl1pPr>
          </a:lstStyle>
          <a:p>
            <a:pPr>
              <a:defRPr/>
            </a:pPr>
            <a:fld id="{C6FFFDF7-475E-4D47-8720-BC1BB1C94DBD}" type="slidenum">
              <a:rPr lang="en-US" smtClean="0"/>
              <a:pPr>
                <a:defRPr/>
              </a:pPr>
              <a:t>‹#›</a:t>
            </a:fld>
            <a:endParaRPr lang="en-US" dirty="0"/>
          </a:p>
        </p:txBody>
      </p:sp>
      <p:pic>
        <p:nvPicPr>
          <p:cNvPr id="6" name="Picture 5"/>
          <p:cNvPicPr>
            <a:picLocks noChangeAspect="1"/>
          </p:cNvPicPr>
          <p:nvPr userDrawn="1"/>
        </p:nvPicPr>
        <p:blipFill>
          <a:blip r:embed="rId2"/>
          <a:stretch>
            <a:fillRect/>
          </a:stretch>
        </p:blipFill>
        <p:spPr>
          <a:xfrm>
            <a:off x="152400" y="114250"/>
            <a:ext cx="685899" cy="685899"/>
          </a:xfrm>
          <a:prstGeom prst="rect">
            <a:avLst/>
          </a:prstGeom>
        </p:spPr>
      </p:pic>
      <p:pic>
        <p:nvPicPr>
          <p:cNvPr id="7" name="Picture 6"/>
          <p:cNvPicPr>
            <a:picLocks noChangeAspect="1"/>
          </p:cNvPicPr>
          <p:nvPr userDrawn="1"/>
        </p:nvPicPr>
        <p:blipFill>
          <a:blip r:embed="rId3"/>
          <a:stretch>
            <a:fillRect/>
          </a:stretch>
        </p:blipFill>
        <p:spPr>
          <a:xfrm>
            <a:off x="8349762" y="114250"/>
            <a:ext cx="685800" cy="685800"/>
          </a:xfrm>
          <a:prstGeom prst="rect">
            <a:avLst/>
          </a:prstGeom>
        </p:spPr>
      </p:pic>
    </p:spTree>
    <p:extLst>
      <p:ext uri="{BB962C8B-B14F-4D97-AF65-F5344CB8AC3E}">
        <p14:creationId xmlns:p14="http://schemas.microsoft.com/office/powerpoint/2010/main" val="4009967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405606"/>
            <a:ext cx="5943600" cy="447675"/>
          </a:xfrm>
        </p:spPr>
        <p:txBody>
          <a:bodyPr/>
          <a:lstStyle/>
          <a:p>
            <a:r>
              <a:rPr lang="en-US" dirty="0"/>
              <a:t>Click to edit Master title style</a:t>
            </a:r>
          </a:p>
        </p:txBody>
      </p:sp>
      <p:sp>
        <p:nvSpPr>
          <p:cNvPr id="3" name="Content Placeholder 2"/>
          <p:cNvSpPr>
            <a:spLocks noGrp="1"/>
          </p:cNvSpPr>
          <p:nvPr>
            <p:ph idx="1"/>
          </p:nvPr>
        </p:nvSpPr>
        <p:spPr>
          <a:xfrm>
            <a:off x="457200" y="1295400"/>
            <a:ext cx="8229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6"/>
          <p:cNvSpPr>
            <a:spLocks noGrp="1" noChangeArrowheads="1"/>
          </p:cNvSpPr>
          <p:nvPr>
            <p:ph type="dt" sz="half" idx="10"/>
          </p:nvPr>
        </p:nvSpPr>
        <p:spPr>
          <a:ln/>
        </p:spPr>
        <p:txBody>
          <a:bodyPr/>
          <a:lstStyle>
            <a:lvl1pPr>
              <a:defRPr/>
            </a:lvl1pPr>
          </a:lstStyle>
          <a:p>
            <a:pPr>
              <a:defRPr/>
            </a:pPr>
            <a:endParaRPr lang="en-US" dirty="0"/>
          </a:p>
        </p:txBody>
      </p:sp>
      <p:sp>
        <p:nvSpPr>
          <p:cNvPr id="5" name="Rectangle 18"/>
          <p:cNvSpPr>
            <a:spLocks noGrp="1" noChangeArrowheads="1"/>
          </p:cNvSpPr>
          <p:nvPr>
            <p:ph type="sldNum" sz="quarter" idx="11"/>
          </p:nvPr>
        </p:nvSpPr>
        <p:spPr>
          <a:ln/>
        </p:spPr>
        <p:txBody>
          <a:bodyPr/>
          <a:lstStyle>
            <a:lvl1pPr>
              <a:defRPr/>
            </a:lvl1pPr>
          </a:lstStyle>
          <a:p>
            <a:pPr>
              <a:defRPr/>
            </a:pPr>
            <a:fld id="{895EF1CA-CA2B-4409-8361-3A65541BB5C3}" type="slidenum">
              <a:rPr lang="en-US" smtClean="0"/>
              <a:pPr>
                <a:defRPr/>
              </a:pPr>
              <a:t>‹#›</a:t>
            </a:fld>
            <a:endParaRPr lang="en-US" dirty="0"/>
          </a:p>
        </p:txBody>
      </p:sp>
      <p:pic>
        <p:nvPicPr>
          <p:cNvPr id="6" name="Picture 5"/>
          <p:cNvPicPr>
            <a:picLocks noChangeAspect="1"/>
          </p:cNvPicPr>
          <p:nvPr userDrawn="1"/>
        </p:nvPicPr>
        <p:blipFill>
          <a:blip r:embed="rId2"/>
          <a:stretch>
            <a:fillRect/>
          </a:stretch>
        </p:blipFill>
        <p:spPr>
          <a:xfrm>
            <a:off x="152400" y="114250"/>
            <a:ext cx="685899" cy="685899"/>
          </a:xfrm>
          <a:prstGeom prst="rect">
            <a:avLst/>
          </a:prstGeom>
        </p:spPr>
      </p:pic>
      <p:pic>
        <p:nvPicPr>
          <p:cNvPr id="7" name="Picture 6"/>
          <p:cNvPicPr>
            <a:picLocks noChangeAspect="1"/>
          </p:cNvPicPr>
          <p:nvPr userDrawn="1"/>
        </p:nvPicPr>
        <p:blipFill>
          <a:blip r:embed="rId3"/>
          <a:stretch>
            <a:fillRect/>
          </a:stretch>
        </p:blipFill>
        <p:spPr>
          <a:xfrm>
            <a:off x="8349762" y="114250"/>
            <a:ext cx="685800" cy="685800"/>
          </a:xfrm>
          <a:prstGeom prst="rect">
            <a:avLst/>
          </a:prstGeom>
        </p:spPr>
      </p:pic>
    </p:spTree>
    <p:extLst>
      <p:ext uri="{BB962C8B-B14F-4D97-AF65-F5344CB8AC3E}">
        <p14:creationId xmlns:p14="http://schemas.microsoft.com/office/powerpoint/2010/main" val="2751056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133600"/>
          </a:xfrm>
        </p:spPr>
        <p:txBody>
          <a:bodyPr/>
          <a:lstStyle>
            <a:lvl1pPr algn="ctr">
              <a:lnSpc>
                <a:spcPct val="100000"/>
              </a:lnSpc>
              <a:defRPr sz="4400" b="1" cap="none" baseline="0">
                <a:solidFill>
                  <a:schemeClr val="accent1"/>
                </a:solidFill>
              </a:defRPr>
            </a:lvl1pPr>
          </a:lstStyle>
          <a:p>
            <a:r>
              <a:rPr lang="en-US"/>
              <a:t>Click to edit Master title style</a:t>
            </a:r>
            <a:endParaRPr lang="en-US" dirty="0"/>
          </a:p>
        </p:txBody>
      </p:sp>
      <p:sp>
        <p:nvSpPr>
          <p:cNvPr id="3" name="Rectangle 16"/>
          <p:cNvSpPr>
            <a:spLocks noGrp="1" noChangeArrowheads="1"/>
          </p:cNvSpPr>
          <p:nvPr>
            <p:ph type="dt" sz="half" idx="10"/>
          </p:nvPr>
        </p:nvSpPr>
        <p:spPr>
          <a:ln/>
        </p:spPr>
        <p:txBody>
          <a:bodyPr/>
          <a:lstStyle>
            <a:lvl1pPr>
              <a:defRPr/>
            </a:lvl1pPr>
          </a:lstStyle>
          <a:p>
            <a:pPr>
              <a:defRPr/>
            </a:pPr>
            <a:endParaRPr lang="en-US" dirty="0"/>
          </a:p>
        </p:txBody>
      </p:sp>
      <p:sp>
        <p:nvSpPr>
          <p:cNvPr id="4" name="Rectangle 18"/>
          <p:cNvSpPr>
            <a:spLocks noGrp="1" noChangeArrowheads="1"/>
          </p:cNvSpPr>
          <p:nvPr>
            <p:ph type="sldNum" sz="quarter" idx="11"/>
          </p:nvPr>
        </p:nvSpPr>
        <p:spPr>
          <a:ln/>
        </p:spPr>
        <p:txBody>
          <a:bodyPr/>
          <a:lstStyle>
            <a:lvl1pPr>
              <a:defRPr/>
            </a:lvl1pPr>
          </a:lstStyle>
          <a:p>
            <a:pPr>
              <a:defRPr/>
            </a:pPr>
            <a:fld id="{96E0B1AE-8D7B-4B59-BAEC-E7775F62D3CF}" type="slidenum">
              <a:rPr lang="en-US" smtClean="0"/>
              <a:pPr>
                <a:defRPr/>
              </a:pPr>
              <a:t>‹#›</a:t>
            </a:fld>
            <a:endParaRPr lang="en-US" dirty="0"/>
          </a:p>
        </p:txBody>
      </p:sp>
      <p:pic>
        <p:nvPicPr>
          <p:cNvPr id="5" name="Picture 4"/>
          <p:cNvPicPr>
            <a:picLocks noChangeAspect="1"/>
          </p:cNvPicPr>
          <p:nvPr userDrawn="1"/>
        </p:nvPicPr>
        <p:blipFill>
          <a:blip r:embed="rId2"/>
          <a:stretch>
            <a:fillRect/>
          </a:stretch>
        </p:blipFill>
        <p:spPr>
          <a:xfrm>
            <a:off x="152400" y="114250"/>
            <a:ext cx="685899" cy="685899"/>
          </a:xfrm>
          <a:prstGeom prst="rect">
            <a:avLst/>
          </a:prstGeom>
        </p:spPr>
      </p:pic>
      <p:pic>
        <p:nvPicPr>
          <p:cNvPr id="6" name="Picture 5"/>
          <p:cNvPicPr>
            <a:picLocks noChangeAspect="1"/>
          </p:cNvPicPr>
          <p:nvPr userDrawn="1"/>
        </p:nvPicPr>
        <p:blipFill>
          <a:blip r:embed="rId3"/>
          <a:stretch>
            <a:fillRect/>
          </a:stretch>
        </p:blipFill>
        <p:spPr>
          <a:xfrm>
            <a:off x="8349762" y="114250"/>
            <a:ext cx="685800" cy="685800"/>
          </a:xfrm>
          <a:prstGeom prst="rect">
            <a:avLst/>
          </a:prstGeom>
        </p:spPr>
      </p:pic>
    </p:spTree>
    <p:extLst>
      <p:ext uri="{BB962C8B-B14F-4D97-AF65-F5344CB8AC3E}">
        <p14:creationId xmlns:p14="http://schemas.microsoft.com/office/powerpoint/2010/main" val="2451891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16"/>
          <p:cNvSpPr>
            <a:spLocks noGrp="1" noChangeArrowheads="1"/>
          </p:cNvSpPr>
          <p:nvPr>
            <p:ph type="dt" sz="half" idx="10"/>
          </p:nvPr>
        </p:nvSpPr>
        <p:spPr>
          <a:ln/>
        </p:spPr>
        <p:txBody>
          <a:bodyPr/>
          <a:lstStyle>
            <a:lvl1pPr>
              <a:defRPr/>
            </a:lvl1pPr>
          </a:lstStyle>
          <a:p>
            <a:pPr>
              <a:defRPr/>
            </a:pPr>
            <a:endParaRPr lang="en-US" dirty="0"/>
          </a:p>
        </p:txBody>
      </p:sp>
      <p:sp>
        <p:nvSpPr>
          <p:cNvPr id="6" name="Rectangle 18"/>
          <p:cNvSpPr>
            <a:spLocks noGrp="1" noChangeArrowheads="1"/>
          </p:cNvSpPr>
          <p:nvPr>
            <p:ph type="sldNum" sz="quarter" idx="11"/>
          </p:nvPr>
        </p:nvSpPr>
        <p:spPr>
          <a:ln/>
        </p:spPr>
        <p:txBody>
          <a:bodyPr/>
          <a:lstStyle>
            <a:lvl1pPr>
              <a:defRPr/>
            </a:lvl1pPr>
          </a:lstStyle>
          <a:p>
            <a:pPr>
              <a:defRPr/>
            </a:pPr>
            <a:fld id="{DC60905E-D9B4-451D-9D91-3D2AAA42ECA6}" type="slidenum">
              <a:rPr lang="en-US" smtClean="0"/>
              <a:pPr>
                <a:defRPr/>
              </a:pPr>
              <a:t>‹#›</a:t>
            </a:fld>
            <a:endParaRPr lang="en-US" dirty="0"/>
          </a:p>
        </p:txBody>
      </p:sp>
      <p:pic>
        <p:nvPicPr>
          <p:cNvPr id="7" name="Picture 6"/>
          <p:cNvPicPr>
            <a:picLocks noChangeAspect="1"/>
          </p:cNvPicPr>
          <p:nvPr userDrawn="1"/>
        </p:nvPicPr>
        <p:blipFill>
          <a:blip r:embed="rId2"/>
          <a:stretch>
            <a:fillRect/>
          </a:stretch>
        </p:blipFill>
        <p:spPr>
          <a:xfrm>
            <a:off x="152400" y="114250"/>
            <a:ext cx="685899" cy="685899"/>
          </a:xfrm>
          <a:prstGeom prst="rect">
            <a:avLst/>
          </a:prstGeom>
        </p:spPr>
      </p:pic>
      <p:pic>
        <p:nvPicPr>
          <p:cNvPr id="8" name="Picture 7"/>
          <p:cNvPicPr>
            <a:picLocks noChangeAspect="1"/>
          </p:cNvPicPr>
          <p:nvPr userDrawn="1"/>
        </p:nvPicPr>
        <p:blipFill>
          <a:blip r:embed="rId3"/>
          <a:stretch>
            <a:fillRect/>
          </a:stretch>
        </p:blipFill>
        <p:spPr>
          <a:xfrm>
            <a:off x="8349762" y="114250"/>
            <a:ext cx="685800" cy="685800"/>
          </a:xfrm>
          <a:prstGeom prst="rect">
            <a:avLst/>
          </a:prstGeom>
        </p:spPr>
      </p:pic>
    </p:spTree>
    <p:extLst>
      <p:ext uri="{BB962C8B-B14F-4D97-AF65-F5344CB8AC3E}">
        <p14:creationId xmlns:p14="http://schemas.microsoft.com/office/powerpoint/2010/main" val="3853214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7717"/>
            <a:ext cx="5943600" cy="438538"/>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19200"/>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2192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16"/>
          <p:cNvSpPr>
            <a:spLocks noGrp="1" noChangeArrowheads="1"/>
          </p:cNvSpPr>
          <p:nvPr>
            <p:ph type="dt" sz="half" idx="10"/>
          </p:nvPr>
        </p:nvSpPr>
        <p:spPr>
          <a:ln/>
        </p:spPr>
        <p:txBody>
          <a:bodyPr/>
          <a:lstStyle>
            <a:lvl1pPr>
              <a:defRPr/>
            </a:lvl1pPr>
          </a:lstStyle>
          <a:p>
            <a:pPr>
              <a:defRPr/>
            </a:pPr>
            <a:endParaRPr lang="en-US" dirty="0"/>
          </a:p>
        </p:txBody>
      </p:sp>
      <p:sp>
        <p:nvSpPr>
          <p:cNvPr id="8" name="Rectangle 18"/>
          <p:cNvSpPr>
            <a:spLocks noGrp="1" noChangeArrowheads="1"/>
          </p:cNvSpPr>
          <p:nvPr>
            <p:ph type="sldNum" sz="quarter" idx="11"/>
          </p:nvPr>
        </p:nvSpPr>
        <p:spPr>
          <a:ln/>
        </p:spPr>
        <p:txBody>
          <a:bodyPr/>
          <a:lstStyle>
            <a:lvl1pPr>
              <a:defRPr/>
            </a:lvl1pPr>
          </a:lstStyle>
          <a:p>
            <a:pPr>
              <a:defRPr/>
            </a:pPr>
            <a:fld id="{70B77B73-1CAD-466D-A387-199B16D58C83}" type="slidenum">
              <a:rPr lang="en-US" smtClean="0"/>
              <a:pPr>
                <a:defRPr/>
              </a:pPr>
              <a:t>‹#›</a:t>
            </a:fld>
            <a:endParaRPr lang="en-US" dirty="0"/>
          </a:p>
        </p:txBody>
      </p:sp>
    </p:spTree>
    <p:extLst>
      <p:ext uri="{BB962C8B-B14F-4D97-AF65-F5344CB8AC3E}">
        <p14:creationId xmlns:p14="http://schemas.microsoft.com/office/powerpoint/2010/main" val="966070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p>
            <a:r>
              <a:rPr lang="en-US"/>
              <a:t>Click to edit Master title style</a:t>
            </a:r>
            <a:endParaRPr lang="en-US" dirty="0"/>
          </a:p>
        </p:txBody>
      </p:sp>
      <p:sp>
        <p:nvSpPr>
          <p:cNvPr id="1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Text Placeholder 2"/>
          <p:cNvSpPr>
            <a:spLocks noGrp="1"/>
          </p:cNvSpPr>
          <p:nvPr>
            <p:ph type="body" idx="12"/>
          </p:nvPr>
        </p:nvSpPr>
        <p:spPr>
          <a:xfrm>
            <a:off x="457200" y="1143000"/>
            <a:ext cx="3008376" cy="1143000"/>
          </a:xfrm>
        </p:spPr>
        <p:txBody>
          <a:bodyPr anchor="b"/>
          <a:lstStyle>
            <a:lvl1pPr marL="0" indent="0">
              <a:buNone/>
              <a:defRPr sz="2000" b="1" i="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Date Placeholder 4"/>
          <p:cNvSpPr>
            <a:spLocks noGrp="1"/>
          </p:cNvSpPr>
          <p:nvPr>
            <p:ph type="dt" sz="half" idx="13"/>
          </p:nvPr>
        </p:nvSpPr>
        <p:spPr/>
        <p:txBody>
          <a:bodyPr/>
          <a:lstStyle>
            <a:lvl1pPr>
              <a:defRPr/>
            </a:lvl1pPr>
          </a:lstStyle>
          <a:p>
            <a:pPr>
              <a:defRPr/>
            </a:pPr>
            <a:endParaRPr lang="en-US" dirty="0"/>
          </a:p>
        </p:txBody>
      </p:sp>
      <p:sp>
        <p:nvSpPr>
          <p:cNvPr id="7" name="Slide Number Placeholder 5"/>
          <p:cNvSpPr>
            <a:spLocks noGrp="1"/>
          </p:cNvSpPr>
          <p:nvPr>
            <p:ph type="sldNum" sz="quarter" idx="14"/>
          </p:nvPr>
        </p:nvSpPr>
        <p:spPr>
          <a:xfrm>
            <a:off x="8686800" y="6534150"/>
            <a:ext cx="457200" cy="476250"/>
          </a:xfrm>
        </p:spPr>
        <p:txBody>
          <a:bodyPr/>
          <a:lstStyle>
            <a:lvl1pPr>
              <a:defRPr/>
            </a:lvl1pPr>
          </a:lstStyle>
          <a:p>
            <a:pPr>
              <a:defRPr/>
            </a:pPr>
            <a:fld id="{56FA4DC4-5C5A-477D-94A7-892E41FC3640}" type="slidenum">
              <a:rPr lang="en-US" smtClean="0"/>
              <a:pPr>
                <a:defRPr/>
              </a:pPr>
              <a:t>‹#›</a:t>
            </a:fld>
            <a:endParaRPr lang="en-US" dirty="0"/>
          </a:p>
        </p:txBody>
      </p:sp>
    </p:spTree>
    <p:extLst>
      <p:ext uri="{BB962C8B-B14F-4D97-AF65-F5344CB8AC3E}">
        <p14:creationId xmlns:p14="http://schemas.microsoft.com/office/powerpoint/2010/main" val="2259823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lvl1pPr>
              <a:defRPr>
                <a:solidFill>
                  <a:schemeClr val="accent1"/>
                </a:solidFill>
              </a:defRPr>
            </a:lvl1pPr>
          </a:lstStyle>
          <a:p>
            <a:r>
              <a:rPr lang="en-US"/>
              <a:t>Click to edit Master title style</a:t>
            </a:r>
            <a:endParaRPr lang="en-US" dirty="0"/>
          </a:p>
        </p:txBody>
      </p:sp>
      <p:sp>
        <p:nvSpPr>
          <p:cNvPr id="10" name="Picture Placeholder 2"/>
          <p:cNvSpPr>
            <a:spLocks noGrp="1"/>
          </p:cNvSpPr>
          <p:nvPr>
            <p:ph type="pic" idx="1"/>
          </p:nvPr>
        </p:nvSpPr>
        <p:spPr>
          <a:xfrm>
            <a:off x="685800" y="1752600"/>
            <a:ext cx="76962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1" name="Text Placeholder 3"/>
          <p:cNvSpPr>
            <a:spLocks noGrp="1"/>
          </p:cNvSpPr>
          <p:nvPr>
            <p:ph type="body" sz="half" idx="2"/>
          </p:nvPr>
        </p:nvSpPr>
        <p:spPr>
          <a:xfrm>
            <a:off x="685800" y="5791200"/>
            <a:ext cx="7696200" cy="685800"/>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ext Placeholder 2"/>
          <p:cNvSpPr>
            <a:spLocks noGrp="1"/>
          </p:cNvSpPr>
          <p:nvPr>
            <p:ph type="body" idx="12"/>
          </p:nvPr>
        </p:nvSpPr>
        <p:spPr>
          <a:xfrm>
            <a:off x="304800" y="1143000"/>
            <a:ext cx="8458200" cy="533400"/>
          </a:xfrm>
        </p:spPr>
        <p:txBody>
          <a:bodyPr anchor="b"/>
          <a:lstStyle>
            <a:lvl1pPr marL="0" indent="0" algn="ctr">
              <a:buNone/>
              <a:defRPr sz="2400" b="0"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Date Placeholder 4"/>
          <p:cNvSpPr>
            <a:spLocks noGrp="1"/>
          </p:cNvSpPr>
          <p:nvPr>
            <p:ph type="dt" sz="half" idx="13"/>
          </p:nvPr>
        </p:nvSpPr>
        <p:spPr/>
        <p:txBody>
          <a:bodyPr/>
          <a:lstStyle>
            <a:lvl1pPr>
              <a:defRPr/>
            </a:lvl1pPr>
          </a:lstStyle>
          <a:p>
            <a:pPr>
              <a:defRPr/>
            </a:pPr>
            <a:endParaRPr lang="en-US" dirty="0"/>
          </a:p>
        </p:txBody>
      </p:sp>
      <p:sp>
        <p:nvSpPr>
          <p:cNvPr id="7" name="Slide Number Placeholder 5"/>
          <p:cNvSpPr>
            <a:spLocks noGrp="1"/>
          </p:cNvSpPr>
          <p:nvPr>
            <p:ph type="sldNum" sz="quarter" idx="14"/>
          </p:nvPr>
        </p:nvSpPr>
        <p:spPr>
          <a:xfrm>
            <a:off x="8686800" y="6534150"/>
            <a:ext cx="457200" cy="476250"/>
          </a:xfrm>
        </p:spPr>
        <p:txBody>
          <a:bodyPr/>
          <a:lstStyle>
            <a:lvl1pPr>
              <a:defRPr/>
            </a:lvl1pPr>
          </a:lstStyle>
          <a:p>
            <a:pPr>
              <a:defRPr/>
            </a:pPr>
            <a:fld id="{82299AD4-0832-4267-9874-7B0521C2B68C}" type="slidenum">
              <a:rPr lang="en-US" smtClean="0"/>
              <a:pPr>
                <a:defRPr/>
              </a:pPr>
              <a:t>‹#›</a:t>
            </a:fld>
            <a:endParaRPr lang="en-US" dirty="0"/>
          </a:p>
        </p:txBody>
      </p:sp>
    </p:spTree>
    <p:extLst>
      <p:ext uri="{BB962C8B-B14F-4D97-AF65-F5344CB8AC3E}">
        <p14:creationId xmlns:p14="http://schemas.microsoft.com/office/powerpoint/2010/main" val="2022631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BFECA55-F5B8-446E-BF8F-AFBA1CDD4126}" type="slidenum">
              <a:rPr lang="en-US"/>
              <a:pPr>
                <a:defRPr/>
              </a:pPr>
              <a:t>‹#›</a:t>
            </a:fld>
            <a:endParaRPr lang="en-US" dirty="0"/>
          </a:p>
        </p:txBody>
      </p:sp>
    </p:spTree>
    <p:extLst>
      <p:ext uri="{BB962C8B-B14F-4D97-AF65-F5344CB8AC3E}">
        <p14:creationId xmlns:p14="http://schemas.microsoft.com/office/powerpoint/2010/main" val="1927724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p>
            <a:r>
              <a:rPr lang="en-US"/>
              <a:t>Click to edit Master title style</a:t>
            </a:r>
            <a:endParaRPr lang="en-US" dirty="0"/>
          </a:p>
        </p:txBody>
      </p:sp>
      <p:sp>
        <p:nvSpPr>
          <p:cNvPr id="3" name="Text Placeholder 2"/>
          <p:cNvSpPr>
            <a:spLocks noGrp="1"/>
          </p:cNvSpPr>
          <p:nvPr>
            <p:ph type="body" sz="half" idx="1"/>
          </p:nvPr>
        </p:nvSpPr>
        <p:spPr>
          <a:xfrm>
            <a:off x="457200" y="12192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192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8686800" y="6534150"/>
            <a:ext cx="457200" cy="476250"/>
          </a:xfrm>
        </p:spPr>
        <p:txBody>
          <a:bodyPr/>
          <a:lstStyle>
            <a:lvl1pPr>
              <a:defRPr/>
            </a:lvl1pPr>
          </a:lstStyle>
          <a:p>
            <a:pPr>
              <a:defRPr/>
            </a:pPr>
            <a:fld id="{CA776E5A-07F2-41BD-B2D4-81DFAC86114D}" type="slidenum">
              <a:rPr lang="en-US" smtClean="0"/>
              <a:pPr>
                <a:defRPr/>
              </a:pPr>
              <a:t>‹#›</a:t>
            </a:fld>
            <a:endParaRPr lang="en-US" dirty="0"/>
          </a:p>
        </p:txBody>
      </p:sp>
    </p:spTree>
    <p:extLst>
      <p:ext uri="{BB962C8B-B14F-4D97-AF65-F5344CB8AC3E}">
        <p14:creationId xmlns:p14="http://schemas.microsoft.com/office/powerpoint/2010/main" val="2123271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6" name="Rectangle 23"/>
          <p:cNvSpPr>
            <a:spLocks noChangeArrowheads="1"/>
          </p:cNvSpPr>
          <p:nvPr/>
        </p:nvSpPr>
        <p:spPr bwMode="auto">
          <a:xfrm>
            <a:off x="152400" y="152400"/>
            <a:ext cx="8839200" cy="6553200"/>
          </a:xfrm>
          <a:prstGeom prst="rect">
            <a:avLst/>
          </a:prstGeom>
          <a:solidFill>
            <a:schemeClr val="bg1"/>
          </a:solidFill>
          <a:ln w="9525" algn="ctr">
            <a:solidFill>
              <a:srgbClr val="000064"/>
            </a:solidFill>
            <a:miter lim="800000"/>
            <a:headEnd/>
            <a:tailEnd/>
          </a:ln>
          <a:effectLst/>
        </p:spPr>
        <p:txBody>
          <a:bodyPr wrap="none" anchor="ctr"/>
          <a:lstStyle/>
          <a:p>
            <a:pPr>
              <a:defRPr/>
            </a:pPr>
            <a:endParaRPr lang="en-US" dirty="0">
              <a:solidFill>
                <a:schemeClr val="accent1"/>
              </a:solidFill>
              <a:effectLst>
                <a:outerShdw blurRad="38100" dist="38100" dir="2700000" algn="tl">
                  <a:srgbClr val="000000">
                    <a:alpha val="43137"/>
                  </a:srgbClr>
                </a:outerShdw>
              </a:effectLst>
              <a:latin typeface="Arial" pitchFamily="34" charset="0"/>
              <a:cs typeface="+mn-cs"/>
            </a:endParaRPr>
          </a:p>
        </p:txBody>
      </p:sp>
      <p:sp>
        <p:nvSpPr>
          <p:cNvPr id="7" name="Rectangle 3"/>
          <p:cNvSpPr>
            <a:spLocks noChangeArrowheads="1"/>
          </p:cNvSpPr>
          <p:nvPr/>
        </p:nvSpPr>
        <p:spPr bwMode="auto">
          <a:xfrm>
            <a:off x="228600" y="1219200"/>
            <a:ext cx="8763000" cy="488950"/>
          </a:xfrm>
          <a:prstGeom prst="rect">
            <a:avLst/>
          </a:prstGeom>
          <a:noFill/>
          <a:ln w="9525">
            <a:noFill/>
            <a:miter lim="800000"/>
            <a:headEnd/>
            <a:tailEnd/>
          </a:ln>
        </p:spPr>
        <p:txBody>
          <a:bodyPr>
            <a:spAutoFit/>
          </a:bodyPr>
          <a:lstStyle/>
          <a:p>
            <a:pPr>
              <a:spcBef>
                <a:spcPct val="50000"/>
              </a:spcBef>
              <a:buFontTx/>
              <a:buChar char="•"/>
              <a:defRPr/>
            </a:pPr>
            <a:endParaRPr lang="en-US" sz="2600" b="0" i="0" dirty="0">
              <a:solidFill>
                <a:srgbClr val="A50021"/>
              </a:solidFill>
            </a:endParaRPr>
          </a:p>
        </p:txBody>
      </p:sp>
      <p:sp>
        <p:nvSpPr>
          <p:cNvPr id="8" name="Text Box 9"/>
          <p:cNvSpPr txBox="1">
            <a:spLocks noChangeArrowheads="1"/>
          </p:cNvSpPr>
          <p:nvPr/>
        </p:nvSpPr>
        <p:spPr bwMode="auto">
          <a:xfrm>
            <a:off x="4572000" y="2133600"/>
            <a:ext cx="184150" cy="762000"/>
          </a:xfrm>
          <a:prstGeom prst="rect">
            <a:avLst/>
          </a:prstGeom>
          <a:noFill/>
          <a:ln w="9525">
            <a:noFill/>
            <a:miter lim="800000"/>
            <a:headEnd/>
            <a:tailEnd/>
          </a:ln>
          <a:effectLst/>
        </p:spPr>
        <p:txBody>
          <a:bodyPr wrap="none">
            <a:spAutoFit/>
          </a:bodyPr>
          <a:lstStyle/>
          <a:p>
            <a:pPr>
              <a:defRPr/>
            </a:pPr>
            <a:endParaRPr lang="en-US" dirty="0">
              <a:solidFill>
                <a:schemeClr val="tx1"/>
              </a:solidFill>
              <a:effectLst>
                <a:outerShdw blurRad="38100" dist="38100" dir="2700000" algn="tl">
                  <a:srgbClr val="C0C0C0"/>
                </a:outerShdw>
              </a:effectLst>
              <a:latin typeface="Arial" pitchFamily="34" charset="0"/>
              <a:cs typeface="+mn-cs"/>
            </a:endParaRPr>
          </a:p>
        </p:txBody>
      </p:sp>
      <p:sp>
        <p:nvSpPr>
          <p:cNvPr id="9" name="Text Box 11"/>
          <p:cNvSpPr txBox="1">
            <a:spLocks noChangeArrowheads="1"/>
          </p:cNvSpPr>
          <p:nvPr/>
        </p:nvSpPr>
        <p:spPr bwMode="auto">
          <a:xfrm>
            <a:off x="4632325" y="2763838"/>
            <a:ext cx="184150" cy="762000"/>
          </a:xfrm>
          <a:prstGeom prst="rect">
            <a:avLst/>
          </a:prstGeom>
          <a:noFill/>
          <a:ln w="9525">
            <a:noFill/>
            <a:miter lim="800000"/>
            <a:headEnd/>
            <a:tailEnd/>
          </a:ln>
          <a:effectLst/>
        </p:spPr>
        <p:txBody>
          <a:bodyPr wrap="none">
            <a:spAutoFit/>
          </a:bodyPr>
          <a:lstStyle/>
          <a:p>
            <a:pPr>
              <a:defRPr/>
            </a:pPr>
            <a:endParaRPr lang="en-US" dirty="0">
              <a:effectLst>
                <a:outerShdw blurRad="38100" dist="38100" dir="2700000" algn="tl">
                  <a:srgbClr val="C0C0C0"/>
                </a:outerShdw>
              </a:effectLst>
              <a:latin typeface="Arial" pitchFamily="34" charset="0"/>
              <a:cs typeface="+mn-cs"/>
            </a:endParaRPr>
          </a:p>
        </p:txBody>
      </p:sp>
      <p:sp>
        <p:nvSpPr>
          <p:cNvPr id="16" name="Title 1"/>
          <p:cNvSpPr>
            <a:spLocks noGrp="1"/>
          </p:cNvSpPr>
          <p:nvPr>
            <p:ph type="title"/>
          </p:nvPr>
        </p:nvSpPr>
        <p:spPr>
          <a:xfrm>
            <a:off x="152400" y="4114800"/>
            <a:ext cx="8839200" cy="1752600"/>
          </a:xfrm>
        </p:spPr>
        <p:txBody>
          <a:bodyPr/>
          <a:lstStyle>
            <a:lvl1pPr algn="ctr">
              <a:defRPr sz="3600">
                <a:solidFill>
                  <a:schemeClr val="accent1"/>
                </a:solidFill>
              </a:defRPr>
            </a:lvl1pPr>
          </a:lstStyle>
          <a:p>
            <a:r>
              <a:rPr lang="en-US"/>
              <a:t>Click to edit Master title style</a:t>
            </a:r>
            <a:endParaRPr lang="en-US" dirty="0"/>
          </a:p>
        </p:txBody>
      </p:sp>
      <p:sp>
        <p:nvSpPr>
          <p:cNvPr id="17" name="Picture Placeholder 2"/>
          <p:cNvSpPr>
            <a:spLocks noGrp="1"/>
          </p:cNvSpPr>
          <p:nvPr>
            <p:ph type="pic" idx="1"/>
          </p:nvPr>
        </p:nvSpPr>
        <p:spPr>
          <a:xfrm>
            <a:off x="2266950" y="1710813"/>
            <a:ext cx="4533900" cy="26325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8" name="Text Placeholder 3"/>
          <p:cNvSpPr>
            <a:spLocks noGrp="1"/>
          </p:cNvSpPr>
          <p:nvPr>
            <p:ph type="body" sz="half" idx="2"/>
          </p:nvPr>
        </p:nvSpPr>
        <p:spPr>
          <a:xfrm>
            <a:off x="152400" y="5410200"/>
            <a:ext cx="8839200" cy="685800"/>
          </a:xfrm>
        </p:spPr>
        <p:txBody>
          <a:bodyPr/>
          <a:lstStyle>
            <a:lvl1pPr marL="0" indent="0" algn="ctr">
              <a:buNone/>
              <a:defRPr sz="20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Text Placeholder 3"/>
          <p:cNvSpPr>
            <a:spLocks noGrp="1"/>
          </p:cNvSpPr>
          <p:nvPr>
            <p:ph type="body" sz="half" idx="12"/>
          </p:nvPr>
        </p:nvSpPr>
        <p:spPr>
          <a:xfrm>
            <a:off x="152400" y="6324600"/>
            <a:ext cx="8839200" cy="381000"/>
          </a:xfrm>
        </p:spPr>
        <p:txBody>
          <a:bodyPr/>
          <a:lstStyle>
            <a:lvl1pPr marL="0" indent="0" algn="ctr">
              <a:buNone/>
              <a:defRPr sz="14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20"/>
          <p:cNvSpPr>
            <a:spLocks noGrp="1"/>
          </p:cNvSpPr>
          <p:nvPr>
            <p:ph type="dt" sz="half" idx="13"/>
          </p:nvPr>
        </p:nvSpPr>
        <p:spPr/>
        <p:txBody>
          <a:bodyPr/>
          <a:lstStyle>
            <a:lvl1pPr>
              <a:defRPr/>
            </a:lvl1pPr>
          </a:lstStyle>
          <a:p>
            <a:pPr>
              <a:defRPr/>
            </a:pPr>
            <a:endParaRPr lang="en-US" dirty="0"/>
          </a:p>
        </p:txBody>
      </p:sp>
      <p:sp>
        <p:nvSpPr>
          <p:cNvPr id="11" name="Slide Number Placeholder 21"/>
          <p:cNvSpPr>
            <a:spLocks noGrp="1"/>
          </p:cNvSpPr>
          <p:nvPr>
            <p:ph type="sldNum" sz="quarter" idx="14"/>
          </p:nvPr>
        </p:nvSpPr>
        <p:spPr/>
        <p:txBody>
          <a:bodyPr/>
          <a:lstStyle>
            <a:lvl1pPr>
              <a:defRPr/>
            </a:lvl1pPr>
          </a:lstStyle>
          <a:p>
            <a:pPr>
              <a:defRPr/>
            </a:pPr>
            <a:fld id="{98F27B85-E03F-4385-AADD-8FB949E84069}" type="slidenum">
              <a:rPr lang="en-US" smtClean="0"/>
              <a:pPr>
                <a:defRPr/>
              </a:pPr>
              <a:t>‹#›</a:t>
            </a:fld>
            <a:endParaRPr lang="en-US" dirty="0"/>
          </a:p>
        </p:txBody>
      </p:sp>
    </p:spTree>
    <p:extLst>
      <p:ext uri="{BB962C8B-B14F-4D97-AF65-F5344CB8AC3E}">
        <p14:creationId xmlns:p14="http://schemas.microsoft.com/office/powerpoint/2010/main" val="467559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5943600" cy="447675"/>
          </a:xfrm>
        </p:spPr>
        <p:txBody>
          <a:bodyPr/>
          <a:lstStyle/>
          <a:p>
            <a:r>
              <a:rPr lang="en-US" dirty="0"/>
              <a:t>Click to edit Master title style</a:t>
            </a:r>
          </a:p>
        </p:txBody>
      </p:sp>
      <p:sp>
        <p:nvSpPr>
          <p:cNvPr id="3" name="Rectangle 16"/>
          <p:cNvSpPr>
            <a:spLocks noGrp="1" noChangeArrowheads="1"/>
          </p:cNvSpPr>
          <p:nvPr>
            <p:ph type="dt" sz="half" idx="10"/>
          </p:nvPr>
        </p:nvSpPr>
        <p:spPr>
          <a:ln/>
        </p:spPr>
        <p:txBody>
          <a:bodyPr/>
          <a:lstStyle>
            <a:lvl1pPr>
              <a:defRPr/>
            </a:lvl1pPr>
          </a:lstStyle>
          <a:p>
            <a:pPr>
              <a:defRPr/>
            </a:pPr>
            <a:endParaRPr lang="en-US" dirty="0"/>
          </a:p>
        </p:txBody>
      </p:sp>
      <p:sp>
        <p:nvSpPr>
          <p:cNvPr id="4" name="Rectangle 18"/>
          <p:cNvSpPr>
            <a:spLocks noGrp="1" noChangeArrowheads="1"/>
          </p:cNvSpPr>
          <p:nvPr>
            <p:ph type="sldNum" sz="quarter" idx="11"/>
          </p:nvPr>
        </p:nvSpPr>
        <p:spPr>
          <a:ln/>
        </p:spPr>
        <p:txBody>
          <a:bodyPr/>
          <a:lstStyle>
            <a:lvl1pPr>
              <a:defRPr/>
            </a:lvl1pPr>
          </a:lstStyle>
          <a:p>
            <a:pPr>
              <a:defRPr/>
            </a:pPr>
            <a:fld id="{C6FFFDF7-475E-4D47-8720-BC1BB1C94DBD}" type="slidenum">
              <a:rPr lang="en-US" smtClean="0"/>
              <a:pPr>
                <a:defRPr/>
              </a:pPr>
              <a:t>‹#›</a:t>
            </a:fld>
            <a:endParaRPr lang="en-US" dirty="0"/>
          </a:p>
        </p:txBody>
      </p:sp>
    </p:spTree>
    <p:extLst>
      <p:ext uri="{BB962C8B-B14F-4D97-AF65-F5344CB8AC3E}">
        <p14:creationId xmlns:p14="http://schemas.microsoft.com/office/powerpoint/2010/main" val="1718259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405606"/>
            <a:ext cx="5943600" cy="447675"/>
          </a:xfrm>
        </p:spPr>
        <p:txBody>
          <a:bodyPr/>
          <a:lstStyle/>
          <a:p>
            <a:r>
              <a:rPr lang="en-US" dirty="0"/>
              <a:t>Click to edit Master title style</a:t>
            </a:r>
          </a:p>
        </p:txBody>
      </p:sp>
      <p:sp>
        <p:nvSpPr>
          <p:cNvPr id="3" name="Content Placeholder 2"/>
          <p:cNvSpPr>
            <a:spLocks noGrp="1"/>
          </p:cNvSpPr>
          <p:nvPr>
            <p:ph idx="1"/>
          </p:nvPr>
        </p:nvSpPr>
        <p:spPr>
          <a:xfrm>
            <a:off x="457200" y="1295400"/>
            <a:ext cx="8229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6"/>
          <p:cNvSpPr>
            <a:spLocks noGrp="1" noChangeArrowheads="1"/>
          </p:cNvSpPr>
          <p:nvPr>
            <p:ph type="dt" sz="half" idx="10"/>
          </p:nvPr>
        </p:nvSpPr>
        <p:spPr>
          <a:ln/>
        </p:spPr>
        <p:txBody>
          <a:bodyPr/>
          <a:lstStyle>
            <a:lvl1pPr>
              <a:defRPr/>
            </a:lvl1pPr>
          </a:lstStyle>
          <a:p>
            <a:pPr>
              <a:defRPr/>
            </a:pPr>
            <a:endParaRPr lang="en-US" dirty="0"/>
          </a:p>
        </p:txBody>
      </p:sp>
      <p:sp>
        <p:nvSpPr>
          <p:cNvPr id="5" name="Rectangle 18"/>
          <p:cNvSpPr>
            <a:spLocks noGrp="1" noChangeArrowheads="1"/>
          </p:cNvSpPr>
          <p:nvPr>
            <p:ph type="sldNum" sz="quarter" idx="11"/>
          </p:nvPr>
        </p:nvSpPr>
        <p:spPr>
          <a:ln/>
        </p:spPr>
        <p:txBody>
          <a:bodyPr/>
          <a:lstStyle>
            <a:lvl1pPr>
              <a:defRPr/>
            </a:lvl1pPr>
          </a:lstStyle>
          <a:p>
            <a:pPr>
              <a:defRPr/>
            </a:pPr>
            <a:fld id="{895EF1CA-CA2B-4409-8361-3A65541BB5C3}" type="slidenum">
              <a:rPr lang="en-US" smtClean="0"/>
              <a:pPr>
                <a:defRPr/>
              </a:pPr>
              <a:t>‹#›</a:t>
            </a:fld>
            <a:endParaRPr lang="en-US" dirty="0"/>
          </a:p>
        </p:txBody>
      </p:sp>
    </p:spTree>
    <p:extLst>
      <p:ext uri="{BB962C8B-B14F-4D97-AF65-F5344CB8AC3E}">
        <p14:creationId xmlns:p14="http://schemas.microsoft.com/office/powerpoint/2010/main" val="827546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133600"/>
          </a:xfrm>
        </p:spPr>
        <p:txBody>
          <a:bodyPr/>
          <a:lstStyle>
            <a:lvl1pPr algn="ctr">
              <a:lnSpc>
                <a:spcPct val="100000"/>
              </a:lnSpc>
              <a:defRPr sz="4400" b="1" cap="none" baseline="0">
                <a:solidFill>
                  <a:schemeClr val="accent1"/>
                </a:solidFill>
              </a:defRPr>
            </a:lvl1pPr>
          </a:lstStyle>
          <a:p>
            <a:r>
              <a:rPr lang="en-US"/>
              <a:t>Click to edit Master title style</a:t>
            </a:r>
            <a:endParaRPr lang="en-US" dirty="0"/>
          </a:p>
        </p:txBody>
      </p:sp>
      <p:sp>
        <p:nvSpPr>
          <p:cNvPr id="3" name="Rectangle 16"/>
          <p:cNvSpPr>
            <a:spLocks noGrp="1" noChangeArrowheads="1"/>
          </p:cNvSpPr>
          <p:nvPr>
            <p:ph type="dt" sz="half" idx="10"/>
          </p:nvPr>
        </p:nvSpPr>
        <p:spPr>
          <a:ln/>
        </p:spPr>
        <p:txBody>
          <a:bodyPr/>
          <a:lstStyle>
            <a:lvl1pPr>
              <a:defRPr/>
            </a:lvl1pPr>
          </a:lstStyle>
          <a:p>
            <a:pPr>
              <a:defRPr/>
            </a:pPr>
            <a:endParaRPr lang="en-US" dirty="0"/>
          </a:p>
        </p:txBody>
      </p:sp>
      <p:sp>
        <p:nvSpPr>
          <p:cNvPr id="4" name="Rectangle 18"/>
          <p:cNvSpPr>
            <a:spLocks noGrp="1" noChangeArrowheads="1"/>
          </p:cNvSpPr>
          <p:nvPr>
            <p:ph type="sldNum" sz="quarter" idx="11"/>
          </p:nvPr>
        </p:nvSpPr>
        <p:spPr>
          <a:ln/>
        </p:spPr>
        <p:txBody>
          <a:bodyPr/>
          <a:lstStyle>
            <a:lvl1pPr>
              <a:defRPr/>
            </a:lvl1pPr>
          </a:lstStyle>
          <a:p>
            <a:pPr>
              <a:defRPr/>
            </a:pPr>
            <a:fld id="{96E0B1AE-8D7B-4B59-BAEC-E7775F62D3CF}" type="slidenum">
              <a:rPr lang="en-US" smtClean="0"/>
              <a:pPr>
                <a:defRPr/>
              </a:pPr>
              <a:t>‹#›</a:t>
            </a:fld>
            <a:endParaRPr lang="en-US" dirty="0"/>
          </a:p>
        </p:txBody>
      </p:sp>
    </p:spTree>
    <p:extLst>
      <p:ext uri="{BB962C8B-B14F-4D97-AF65-F5344CB8AC3E}">
        <p14:creationId xmlns:p14="http://schemas.microsoft.com/office/powerpoint/2010/main" val="1888913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16"/>
          <p:cNvSpPr>
            <a:spLocks noGrp="1" noChangeArrowheads="1"/>
          </p:cNvSpPr>
          <p:nvPr>
            <p:ph type="dt" sz="half" idx="10"/>
          </p:nvPr>
        </p:nvSpPr>
        <p:spPr>
          <a:ln/>
        </p:spPr>
        <p:txBody>
          <a:bodyPr/>
          <a:lstStyle>
            <a:lvl1pPr>
              <a:defRPr/>
            </a:lvl1pPr>
          </a:lstStyle>
          <a:p>
            <a:pPr>
              <a:defRPr/>
            </a:pPr>
            <a:endParaRPr lang="en-US" dirty="0"/>
          </a:p>
        </p:txBody>
      </p:sp>
      <p:sp>
        <p:nvSpPr>
          <p:cNvPr id="6" name="Rectangle 18"/>
          <p:cNvSpPr>
            <a:spLocks noGrp="1" noChangeArrowheads="1"/>
          </p:cNvSpPr>
          <p:nvPr>
            <p:ph type="sldNum" sz="quarter" idx="11"/>
          </p:nvPr>
        </p:nvSpPr>
        <p:spPr>
          <a:ln/>
        </p:spPr>
        <p:txBody>
          <a:bodyPr/>
          <a:lstStyle>
            <a:lvl1pPr>
              <a:defRPr/>
            </a:lvl1pPr>
          </a:lstStyle>
          <a:p>
            <a:pPr>
              <a:defRPr/>
            </a:pPr>
            <a:fld id="{DC60905E-D9B4-451D-9D91-3D2AAA42ECA6}" type="slidenum">
              <a:rPr lang="en-US" smtClean="0"/>
              <a:pPr>
                <a:defRPr/>
              </a:pPr>
              <a:t>‹#›</a:t>
            </a:fld>
            <a:endParaRPr lang="en-US" dirty="0"/>
          </a:p>
        </p:txBody>
      </p:sp>
    </p:spTree>
    <p:extLst>
      <p:ext uri="{BB962C8B-B14F-4D97-AF65-F5344CB8AC3E}">
        <p14:creationId xmlns:p14="http://schemas.microsoft.com/office/powerpoint/2010/main" val="474047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7717"/>
            <a:ext cx="5943600" cy="438538"/>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19200"/>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2192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16"/>
          <p:cNvSpPr>
            <a:spLocks noGrp="1" noChangeArrowheads="1"/>
          </p:cNvSpPr>
          <p:nvPr>
            <p:ph type="dt" sz="half" idx="10"/>
          </p:nvPr>
        </p:nvSpPr>
        <p:spPr>
          <a:ln/>
        </p:spPr>
        <p:txBody>
          <a:bodyPr/>
          <a:lstStyle>
            <a:lvl1pPr>
              <a:defRPr/>
            </a:lvl1pPr>
          </a:lstStyle>
          <a:p>
            <a:pPr>
              <a:defRPr/>
            </a:pPr>
            <a:endParaRPr lang="en-US" dirty="0"/>
          </a:p>
        </p:txBody>
      </p:sp>
      <p:sp>
        <p:nvSpPr>
          <p:cNvPr id="8" name="Rectangle 18"/>
          <p:cNvSpPr>
            <a:spLocks noGrp="1" noChangeArrowheads="1"/>
          </p:cNvSpPr>
          <p:nvPr>
            <p:ph type="sldNum" sz="quarter" idx="11"/>
          </p:nvPr>
        </p:nvSpPr>
        <p:spPr>
          <a:ln/>
        </p:spPr>
        <p:txBody>
          <a:bodyPr/>
          <a:lstStyle>
            <a:lvl1pPr>
              <a:defRPr/>
            </a:lvl1pPr>
          </a:lstStyle>
          <a:p>
            <a:pPr>
              <a:defRPr/>
            </a:pPr>
            <a:fld id="{70B77B73-1CAD-466D-A387-199B16D58C83}" type="slidenum">
              <a:rPr lang="en-US" smtClean="0"/>
              <a:pPr>
                <a:defRPr/>
              </a:pPr>
              <a:t>‹#›</a:t>
            </a:fld>
            <a:endParaRPr lang="en-US" dirty="0"/>
          </a:p>
        </p:txBody>
      </p:sp>
    </p:spTree>
    <p:extLst>
      <p:ext uri="{BB962C8B-B14F-4D97-AF65-F5344CB8AC3E}">
        <p14:creationId xmlns:p14="http://schemas.microsoft.com/office/powerpoint/2010/main" val="218479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p>
            <a:r>
              <a:rPr lang="en-US"/>
              <a:t>Click to edit Master title style</a:t>
            </a:r>
            <a:endParaRPr lang="en-US" dirty="0"/>
          </a:p>
        </p:txBody>
      </p:sp>
      <p:sp>
        <p:nvSpPr>
          <p:cNvPr id="1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Text Placeholder 2"/>
          <p:cNvSpPr>
            <a:spLocks noGrp="1"/>
          </p:cNvSpPr>
          <p:nvPr>
            <p:ph type="body" idx="12"/>
          </p:nvPr>
        </p:nvSpPr>
        <p:spPr>
          <a:xfrm>
            <a:off x="457200" y="1143000"/>
            <a:ext cx="3008376" cy="1143000"/>
          </a:xfrm>
        </p:spPr>
        <p:txBody>
          <a:bodyPr anchor="b"/>
          <a:lstStyle>
            <a:lvl1pPr marL="0" indent="0">
              <a:buNone/>
              <a:defRPr sz="2000" b="1" i="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Date Placeholder 4"/>
          <p:cNvSpPr>
            <a:spLocks noGrp="1"/>
          </p:cNvSpPr>
          <p:nvPr>
            <p:ph type="dt" sz="half" idx="13"/>
          </p:nvPr>
        </p:nvSpPr>
        <p:spPr/>
        <p:txBody>
          <a:bodyPr/>
          <a:lstStyle>
            <a:lvl1pPr>
              <a:defRPr/>
            </a:lvl1pPr>
          </a:lstStyle>
          <a:p>
            <a:pPr>
              <a:defRPr/>
            </a:pPr>
            <a:endParaRPr lang="en-US" dirty="0"/>
          </a:p>
        </p:txBody>
      </p:sp>
      <p:sp>
        <p:nvSpPr>
          <p:cNvPr id="7" name="Slide Number Placeholder 5"/>
          <p:cNvSpPr>
            <a:spLocks noGrp="1"/>
          </p:cNvSpPr>
          <p:nvPr>
            <p:ph type="sldNum" sz="quarter" idx="14"/>
          </p:nvPr>
        </p:nvSpPr>
        <p:spPr>
          <a:xfrm>
            <a:off x="8686800" y="6534150"/>
            <a:ext cx="457200" cy="476250"/>
          </a:xfrm>
        </p:spPr>
        <p:txBody>
          <a:bodyPr/>
          <a:lstStyle>
            <a:lvl1pPr>
              <a:defRPr/>
            </a:lvl1pPr>
          </a:lstStyle>
          <a:p>
            <a:pPr>
              <a:defRPr/>
            </a:pPr>
            <a:fld id="{56FA4DC4-5C5A-477D-94A7-892E41FC3640}" type="slidenum">
              <a:rPr lang="en-US" smtClean="0"/>
              <a:pPr>
                <a:defRPr/>
              </a:pPr>
              <a:t>‹#›</a:t>
            </a:fld>
            <a:endParaRPr lang="en-US" dirty="0"/>
          </a:p>
        </p:txBody>
      </p:sp>
    </p:spTree>
    <p:extLst>
      <p:ext uri="{BB962C8B-B14F-4D97-AF65-F5344CB8AC3E}">
        <p14:creationId xmlns:p14="http://schemas.microsoft.com/office/powerpoint/2010/main" val="1605760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lvl1pPr>
              <a:defRPr>
                <a:solidFill>
                  <a:schemeClr val="accent1"/>
                </a:solidFill>
              </a:defRPr>
            </a:lvl1pPr>
          </a:lstStyle>
          <a:p>
            <a:r>
              <a:rPr lang="en-US"/>
              <a:t>Click to edit Master title style</a:t>
            </a:r>
            <a:endParaRPr lang="en-US" dirty="0"/>
          </a:p>
        </p:txBody>
      </p:sp>
      <p:sp>
        <p:nvSpPr>
          <p:cNvPr id="10" name="Picture Placeholder 2"/>
          <p:cNvSpPr>
            <a:spLocks noGrp="1"/>
          </p:cNvSpPr>
          <p:nvPr>
            <p:ph type="pic" idx="1"/>
          </p:nvPr>
        </p:nvSpPr>
        <p:spPr>
          <a:xfrm>
            <a:off x="685800" y="1752600"/>
            <a:ext cx="76962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1" name="Text Placeholder 3"/>
          <p:cNvSpPr>
            <a:spLocks noGrp="1"/>
          </p:cNvSpPr>
          <p:nvPr>
            <p:ph type="body" sz="half" idx="2"/>
          </p:nvPr>
        </p:nvSpPr>
        <p:spPr>
          <a:xfrm>
            <a:off x="685800" y="5791200"/>
            <a:ext cx="7696200" cy="685800"/>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ext Placeholder 2"/>
          <p:cNvSpPr>
            <a:spLocks noGrp="1"/>
          </p:cNvSpPr>
          <p:nvPr>
            <p:ph type="body" idx="12"/>
          </p:nvPr>
        </p:nvSpPr>
        <p:spPr>
          <a:xfrm>
            <a:off x="304800" y="1143000"/>
            <a:ext cx="8458200" cy="533400"/>
          </a:xfrm>
        </p:spPr>
        <p:txBody>
          <a:bodyPr anchor="b"/>
          <a:lstStyle>
            <a:lvl1pPr marL="0" indent="0" algn="ctr">
              <a:buNone/>
              <a:defRPr sz="2400" b="0"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Date Placeholder 4"/>
          <p:cNvSpPr>
            <a:spLocks noGrp="1"/>
          </p:cNvSpPr>
          <p:nvPr>
            <p:ph type="dt" sz="half" idx="13"/>
          </p:nvPr>
        </p:nvSpPr>
        <p:spPr/>
        <p:txBody>
          <a:bodyPr/>
          <a:lstStyle>
            <a:lvl1pPr>
              <a:defRPr/>
            </a:lvl1pPr>
          </a:lstStyle>
          <a:p>
            <a:pPr>
              <a:defRPr/>
            </a:pPr>
            <a:endParaRPr lang="en-US" dirty="0"/>
          </a:p>
        </p:txBody>
      </p:sp>
      <p:sp>
        <p:nvSpPr>
          <p:cNvPr id="7" name="Slide Number Placeholder 5"/>
          <p:cNvSpPr>
            <a:spLocks noGrp="1"/>
          </p:cNvSpPr>
          <p:nvPr>
            <p:ph type="sldNum" sz="quarter" idx="14"/>
          </p:nvPr>
        </p:nvSpPr>
        <p:spPr>
          <a:xfrm>
            <a:off x="8686800" y="6534150"/>
            <a:ext cx="457200" cy="476250"/>
          </a:xfrm>
        </p:spPr>
        <p:txBody>
          <a:bodyPr/>
          <a:lstStyle>
            <a:lvl1pPr>
              <a:defRPr/>
            </a:lvl1pPr>
          </a:lstStyle>
          <a:p>
            <a:pPr>
              <a:defRPr/>
            </a:pPr>
            <a:fld id="{82299AD4-0832-4267-9874-7B0521C2B68C}" type="slidenum">
              <a:rPr lang="en-US" smtClean="0"/>
              <a:pPr>
                <a:defRPr/>
              </a:pPr>
              <a:t>‹#›</a:t>
            </a:fld>
            <a:endParaRPr lang="en-US" dirty="0"/>
          </a:p>
        </p:txBody>
      </p:sp>
    </p:spTree>
    <p:extLst>
      <p:ext uri="{BB962C8B-B14F-4D97-AF65-F5344CB8AC3E}">
        <p14:creationId xmlns:p14="http://schemas.microsoft.com/office/powerpoint/2010/main" val="31105182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p>
            <a:r>
              <a:rPr lang="en-US"/>
              <a:t>Click to edit Master title style</a:t>
            </a:r>
            <a:endParaRPr lang="en-US" dirty="0"/>
          </a:p>
        </p:txBody>
      </p:sp>
      <p:sp>
        <p:nvSpPr>
          <p:cNvPr id="3" name="Text Placeholder 2"/>
          <p:cNvSpPr>
            <a:spLocks noGrp="1"/>
          </p:cNvSpPr>
          <p:nvPr>
            <p:ph type="body" sz="half" idx="1"/>
          </p:nvPr>
        </p:nvSpPr>
        <p:spPr>
          <a:xfrm>
            <a:off x="457200" y="12192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192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8686800" y="6534150"/>
            <a:ext cx="457200" cy="476250"/>
          </a:xfrm>
        </p:spPr>
        <p:txBody>
          <a:bodyPr/>
          <a:lstStyle>
            <a:lvl1pPr>
              <a:defRPr/>
            </a:lvl1pPr>
          </a:lstStyle>
          <a:p>
            <a:pPr>
              <a:defRPr/>
            </a:pPr>
            <a:fld id="{CA776E5A-07F2-41BD-B2D4-81DFAC86114D}" type="slidenum">
              <a:rPr lang="en-US" smtClean="0"/>
              <a:pPr>
                <a:defRPr/>
              </a:pPr>
              <a:t>‹#›</a:t>
            </a:fld>
            <a:endParaRPr lang="en-US" dirty="0"/>
          </a:p>
        </p:txBody>
      </p:sp>
    </p:spTree>
    <p:extLst>
      <p:ext uri="{BB962C8B-B14F-4D97-AF65-F5344CB8AC3E}">
        <p14:creationId xmlns:p14="http://schemas.microsoft.com/office/powerpoint/2010/main" val="2798556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44EFCCD-4187-4ED8-989C-8B5BCD6B107B}" type="slidenum">
              <a:rPr lang="en-US"/>
              <a:pPr>
                <a:defRPr/>
              </a:pPr>
              <a:t>‹#›</a:t>
            </a:fld>
            <a:endParaRPr lang="en-US" dirty="0"/>
          </a:p>
        </p:txBody>
      </p:sp>
    </p:spTree>
    <p:extLst>
      <p:ext uri="{BB962C8B-B14F-4D97-AF65-F5344CB8AC3E}">
        <p14:creationId xmlns:p14="http://schemas.microsoft.com/office/powerpoint/2010/main" val="1633231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261EAF7-A536-4695-AEBC-DA5A4B4DC9E2}" type="slidenum">
              <a:rPr lang="en-US"/>
              <a:pPr>
                <a:defRPr/>
              </a:pPr>
              <a:t>‹#›</a:t>
            </a:fld>
            <a:endParaRPr lang="en-US" dirty="0"/>
          </a:p>
        </p:txBody>
      </p:sp>
    </p:spTree>
    <p:extLst>
      <p:ext uri="{BB962C8B-B14F-4D97-AF65-F5344CB8AC3E}">
        <p14:creationId xmlns:p14="http://schemas.microsoft.com/office/powerpoint/2010/main" val="487757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1A3E6D7-B729-47E0-8B2A-45AD547464A3}" type="slidenum">
              <a:rPr lang="en-US"/>
              <a:pPr>
                <a:defRPr/>
              </a:pPr>
              <a:t>‹#›</a:t>
            </a:fld>
            <a:endParaRPr lang="en-US" dirty="0"/>
          </a:p>
        </p:txBody>
      </p:sp>
    </p:spTree>
    <p:extLst>
      <p:ext uri="{BB962C8B-B14F-4D97-AF65-F5344CB8AC3E}">
        <p14:creationId xmlns:p14="http://schemas.microsoft.com/office/powerpoint/2010/main" val="2310041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CA4F1F1-1BF5-4FAC-AC97-9AAB7B8A917B}" type="slidenum">
              <a:rPr lang="en-US"/>
              <a:pPr>
                <a:defRPr/>
              </a:pPr>
              <a:t>‹#›</a:t>
            </a:fld>
            <a:endParaRPr lang="en-US" dirty="0"/>
          </a:p>
        </p:txBody>
      </p:sp>
    </p:spTree>
    <p:extLst>
      <p:ext uri="{BB962C8B-B14F-4D97-AF65-F5344CB8AC3E}">
        <p14:creationId xmlns:p14="http://schemas.microsoft.com/office/powerpoint/2010/main" val="2146940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F0AC147-FC03-4D52-A907-7F30D370791C}" type="slidenum">
              <a:rPr lang="en-US"/>
              <a:pPr>
                <a:defRPr/>
              </a:pPr>
              <a:t>‹#›</a:t>
            </a:fld>
            <a:endParaRPr lang="en-US" dirty="0"/>
          </a:p>
        </p:txBody>
      </p:sp>
    </p:spTree>
    <p:extLst>
      <p:ext uri="{BB962C8B-B14F-4D97-AF65-F5344CB8AC3E}">
        <p14:creationId xmlns:p14="http://schemas.microsoft.com/office/powerpoint/2010/main" val="4040356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F84F7CD-7076-4B24-A374-80DC19E83763}" type="slidenum">
              <a:rPr lang="en-US"/>
              <a:pPr>
                <a:defRPr/>
              </a:pPr>
              <a:t>‹#›</a:t>
            </a:fld>
            <a:endParaRPr lang="en-US" dirty="0"/>
          </a:p>
        </p:txBody>
      </p:sp>
    </p:spTree>
    <p:extLst>
      <p:ext uri="{BB962C8B-B14F-4D97-AF65-F5344CB8AC3E}">
        <p14:creationId xmlns:p14="http://schemas.microsoft.com/office/powerpoint/2010/main" val="3616831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0C2811B-BE67-4878-8AFC-ADA9D3FF29AB}" type="slidenum">
              <a:rPr lang="en-US"/>
              <a:pPr>
                <a:defRPr/>
              </a:pPr>
              <a:t>‹#›</a:t>
            </a:fld>
            <a:endParaRPr lang="en-US" dirty="0"/>
          </a:p>
        </p:txBody>
      </p:sp>
    </p:spTree>
    <p:extLst>
      <p:ext uri="{BB962C8B-B14F-4D97-AF65-F5344CB8AC3E}">
        <p14:creationId xmlns:p14="http://schemas.microsoft.com/office/powerpoint/2010/main" val="1185305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pn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09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i="0">
                <a:solidFill>
                  <a:schemeClr val="tx1"/>
                </a:solidFill>
                <a:effectLst/>
                <a:latin typeface="Arial" charset="0"/>
                <a:cs typeface="+mn-cs"/>
              </a:defRPr>
            </a:lvl1pPr>
          </a:lstStyle>
          <a:p>
            <a:pPr>
              <a:defRPr/>
            </a:pPr>
            <a:endParaRPr lang="en-US" dirty="0"/>
          </a:p>
        </p:txBody>
      </p:sp>
      <p:sp>
        <p:nvSpPr>
          <p:cNvPr id="2109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solidFill>
                  <a:schemeClr val="tx1"/>
                </a:solidFill>
                <a:effectLst/>
                <a:latin typeface="Arial" charset="0"/>
                <a:cs typeface="+mn-cs"/>
              </a:defRPr>
            </a:lvl1pPr>
          </a:lstStyle>
          <a:p>
            <a:pPr>
              <a:defRPr/>
            </a:pPr>
            <a:endParaRPr lang="en-US" dirty="0"/>
          </a:p>
        </p:txBody>
      </p:sp>
      <p:sp>
        <p:nvSpPr>
          <p:cNvPr id="2109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a:solidFill>
                  <a:schemeClr val="tx1"/>
                </a:solidFill>
                <a:effectLst/>
                <a:latin typeface="Arial" charset="0"/>
                <a:cs typeface="+mn-cs"/>
              </a:defRPr>
            </a:lvl1pPr>
          </a:lstStyle>
          <a:p>
            <a:pPr>
              <a:defRPr/>
            </a:pPr>
            <a:fld id="{AABFABAC-9878-4B3A-B3F6-0B6B1133B7F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420" r:id="rId1"/>
    <p:sldLayoutId id="2147486421" r:id="rId2"/>
    <p:sldLayoutId id="2147486422" r:id="rId3"/>
    <p:sldLayoutId id="2147486423" r:id="rId4"/>
    <p:sldLayoutId id="2147486424" r:id="rId5"/>
    <p:sldLayoutId id="2147486425" r:id="rId6"/>
    <p:sldLayoutId id="2147486426" r:id="rId7"/>
    <p:sldLayoutId id="2147486427" r:id="rId8"/>
    <p:sldLayoutId id="2147486428" r:id="rId9"/>
    <p:sldLayoutId id="2147486429" r:id="rId10"/>
    <p:sldLayoutId id="214748643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52" name="Rectangle 16"/>
          <p:cNvSpPr>
            <a:spLocks noGrp="1" noChangeArrowheads="1"/>
          </p:cNvSpPr>
          <p:nvPr>
            <p:ph type="dt" sz="half" idx="2"/>
          </p:nvPr>
        </p:nvSpPr>
        <p:spPr bwMode="auto">
          <a:xfrm>
            <a:off x="76200" y="6532563"/>
            <a:ext cx="2971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bg2"/>
                </a:solidFill>
                <a:effectLst/>
                <a:latin typeface="Arial" pitchFamily="34" charset="0"/>
                <a:cs typeface="+mn-cs"/>
              </a:defRPr>
            </a:lvl1pPr>
          </a:lstStyle>
          <a:p>
            <a:pPr>
              <a:defRPr/>
            </a:pPr>
            <a:endParaRPr lang="en-US" dirty="0"/>
          </a:p>
        </p:txBody>
      </p:sp>
      <p:sp>
        <p:nvSpPr>
          <p:cNvPr id="39954" name="Rectangle 18"/>
          <p:cNvSpPr>
            <a:spLocks noGrp="1" noChangeArrowheads="1"/>
          </p:cNvSpPr>
          <p:nvPr>
            <p:ph type="sldNum" sz="quarter" idx="4"/>
          </p:nvPr>
        </p:nvSpPr>
        <p:spPr bwMode="auto">
          <a:xfrm>
            <a:off x="8610600" y="6534150"/>
            <a:ext cx="457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2"/>
                </a:solidFill>
                <a:effectLst/>
                <a:latin typeface="Arial" pitchFamily="34" charset="0"/>
                <a:cs typeface="+mn-cs"/>
              </a:defRPr>
            </a:lvl1pPr>
          </a:lstStyle>
          <a:p>
            <a:pPr>
              <a:defRPr/>
            </a:pPr>
            <a:fld id="{AABFABAC-9878-4B3A-B3F6-0B6B1133B7F8}" type="slidenum">
              <a:rPr lang="en-US" smtClean="0"/>
              <a:pPr>
                <a:defRPr/>
              </a:pPr>
              <a:t>‹#›</a:t>
            </a:fld>
            <a:endParaRPr lang="en-US" dirty="0"/>
          </a:p>
        </p:txBody>
      </p:sp>
      <p:sp>
        <p:nvSpPr>
          <p:cNvPr id="1030" name="Rectangle 20"/>
          <p:cNvSpPr>
            <a:spLocks noGrp="1" noChangeArrowheads="1"/>
          </p:cNvSpPr>
          <p:nvPr>
            <p:ph type="title"/>
          </p:nvPr>
        </p:nvSpPr>
        <p:spPr bwMode="auto">
          <a:xfrm>
            <a:off x="1728716" y="169816"/>
            <a:ext cx="5943600" cy="447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4" name="Rectangle 21"/>
          <p:cNvSpPr>
            <a:spLocks noGrp="1" noChangeArrowheads="1"/>
          </p:cNvSpPr>
          <p:nvPr>
            <p:ph type="body" idx="1"/>
          </p:nvPr>
        </p:nvSpPr>
        <p:spPr bwMode="auto">
          <a:xfrm>
            <a:off x="685800" y="12954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958" name="Rectangle 22"/>
          <p:cNvSpPr>
            <a:spLocks noChangeArrowheads="1"/>
          </p:cNvSpPr>
          <p:nvPr/>
        </p:nvSpPr>
        <p:spPr bwMode="auto">
          <a:xfrm>
            <a:off x="6740525" y="5110163"/>
            <a:ext cx="3484563" cy="0"/>
          </a:xfrm>
          <a:prstGeom prst="rect">
            <a:avLst/>
          </a:prstGeom>
          <a:noFill/>
          <a:ln w="9525">
            <a:noFill/>
            <a:miter lim="800000"/>
            <a:headEnd/>
            <a:tailEnd/>
          </a:ln>
          <a:effectLst/>
        </p:spPr>
        <p:txBody>
          <a:bodyPr>
            <a:spAutoFit/>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grpSp>
        <p:nvGrpSpPr>
          <p:cNvPr id="2056" name="Group 14"/>
          <p:cNvGrpSpPr>
            <a:grpSpLocks/>
          </p:cNvGrpSpPr>
          <p:nvPr/>
        </p:nvGrpSpPr>
        <p:grpSpPr bwMode="auto">
          <a:xfrm>
            <a:off x="533400" y="1066801"/>
            <a:ext cx="8001000" cy="76200"/>
            <a:chOff x="1776413" y="795338"/>
            <a:chExt cx="7038975" cy="65087"/>
          </a:xfrm>
        </p:grpSpPr>
        <p:sp>
          <p:nvSpPr>
            <p:cNvPr id="39959" name="Line 23"/>
            <p:cNvSpPr>
              <a:spLocks noChangeShapeType="1"/>
            </p:cNvSpPr>
            <p:nvPr userDrawn="1"/>
          </p:nvSpPr>
          <p:spPr bwMode="auto">
            <a:xfrm>
              <a:off x="1776413" y="795338"/>
              <a:ext cx="7038975" cy="0"/>
            </a:xfrm>
            <a:prstGeom prst="line">
              <a:avLst/>
            </a:prstGeom>
            <a:noFill/>
            <a:ln w="12700">
              <a:solidFill>
                <a:srgbClr val="666699"/>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61" name="Line 25"/>
            <p:cNvSpPr>
              <a:spLocks noChangeShapeType="1"/>
            </p:cNvSpPr>
            <p:nvPr userDrawn="1"/>
          </p:nvSpPr>
          <p:spPr bwMode="auto">
            <a:xfrm>
              <a:off x="1776413" y="823913"/>
              <a:ext cx="7038975" cy="0"/>
            </a:xfrm>
            <a:prstGeom prst="line">
              <a:avLst/>
            </a:prstGeom>
            <a:noFill/>
            <a:ln w="19050">
              <a:solidFill>
                <a:srgbClr val="000000"/>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62" name="Line 26"/>
            <p:cNvSpPr>
              <a:spLocks noChangeShapeType="1"/>
            </p:cNvSpPr>
            <p:nvPr userDrawn="1"/>
          </p:nvSpPr>
          <p:spPr bwMode="auto">
            <a:xfrm>
              <a:off x="1776413" y="860425"/>
              <a:ext cx="7038975" cy="0"/>
            </a:xfrm>
            <a:prstGeom prst="line">
              <a:avLst/>
            </a:prstGeom>
            <a:noFill/>
            <a:ln w="12700">
              <a:solidFill>
                <a:srgbClr val="666699"/>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grpSp>
    </p:spTree>
    <p:extLst>
      <p:ext uri="{BB962C8B-B14F-4D97-AF65-F5344CB8AC3E}">
        <p14:creationId xmlns:p14="http://schemas.microsoft.com/office/powerpoint/2010/main" val="2956186077"/>
      </p:ext>
    </p:extLst>
  </p:cSld>
  <p:clrMap bg1="lt1" tx1="dk1" bg2="lt2" tx2="dk2" accent1="accent1" accent2="accent2" accent3="accent3" accent4="accent4" accent5="accent5" accent6="accent6" hlink="hlink" folHlink="folHlink"/>
  <p:sldLayoutIdLst>
    <p:sldLayoutId id="2147486441" r:id="rId1"/>
    <p:sldLayoutId id="2147486442" r:id="rId2"/>
    <p:sldLayoutId id="2147486443" r:id="rId3"/>
    <p:sldLayoutId id="2147486444" r:id="rId4"/>
    <p:sldLayoutId id="2147486445" r:id="rId5"/>
    <p:sldLayoutId id="2147486446" r:id="rId6"/>
    <p:sldLayoutId id="2147486447" r:id="rId7"/>
    <p:sldLayoutId id="2147486448" r:id="rId8"/>
    <p:sldLayoutId id="2147486449" r:id="rId9"/>
  </p:sldLayoutIdLst>
  <p:hf hdr="0" ftr="0" dt="0"/>
  <p:txStyles>
    <p:title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52" name="Rectangle 16"/>
          <p:cNvSpPr>
            <a:spLocks noGrp="1" noChangeArrowheads="1"/>
          </p:cNvSpPr>
          <p:nvPr>
            <p:ph type="dt" sz="half" idx="2"/>
          </p:nvPr>
        </p:nvSpPr>
        <p:spPr bwMode="auto">
          <a:xfrm>
            <a:off x="76200" y="6532563"/>
            <a:ext cx="2971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bg2"/>
                </a:solidFill>
                <a:effectLst/>
                <a:latin typeface="Arial" pitchFamily="34" charset="0"/>
                <a:cs typeface="+mn-cs"/>
              </a:defRPr>
            </a:lvl1pPr>
          </a:lstStyle>
          <a:p>
            <a:pPr>
              <a:defRPr/>
            </a:pPr>
            <a:endParaRPr lang="en-US" dirty="0"/>
          </a:p>
        </p:txBody>
      </p:sp>
      <p:sp>
        <p:nvSpPr>
          <p:cNvPr id="39954" name="Rectangle 18"/>
          <p:cNvSpPr>
            <a:spLocks noGrp="1" noChangeArrowheads="1"/>
          </p:cNvSpPr>
          <p:nvPr>
            <p:ph type="sldNum" sz="quarter" idx="4"/>
          </p:nvPr>
        </p:nvSpPr>
        <p:spPr bwMode="auto">
          <a:xfrm>
            <a:off x="8610600" y="6534150"/>
            <a:ext cx="457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2"/>
                </a:solidFill>
                <a:effectLst/>
                <a:latin typeface="Arial" pitchFamily="34" charset="0"/>
                <a:cs typeface="+mn-cs"/>
              </a:defRPr>
            </a:lvl1pPr>
          </a:lstStyle>
          <a:p>
            <a:pPr>
              <a:defRPr/>
            </a:pPr>
            <a:fld id="{AABFABAC-9878-4B3A-B3F6-0B6B1133B7F8}" type="slidenum">
              <a:rPr lang="en-US" smtClean="0"/>
              <a:pPr>
                <a:defRPr/>
              </a:pPr>
              <a:t>‹#›</a:t>
            </a:fld>
            <a:endParaRPr lang="en-US" dirty="0"/>
          </a:p>
        </p:txBody>
      </p:sp>
      <p:sp>
        <p:nvSpPr>
          <p:cNvPr id="1030" name="Rectangle 20"/>
          <p:cNvSpPr>
            <a:spLocks noGrp="1" noChangeArrowheads="1"/>
          </p:cNvSpPr>
          <p:nvPr>
            <p:ph type="title"/>
          </p:nvPr>
        </p:nvSpPr>
        <p:spPr bwMode="auto">
          <a:xfrm>
            <a:off x="1728716" y="169816"/>
            <a:ext cx="5943600" cy="447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4" name="Rectangle 21"/>
          <p:cNvSpPr>
            <a:spLocks noGrp="1" noChangeArrowheads="1"/>
          </p:cNvSpPr>
          <p:nvPr>
            <p:ph type="body" idx="1"/>
          </p:nvPr>
        </p:nvSpPr>
        <p:spPr bwMode="auto">
          <a:xfrm>
            <a:off x="685800" y="12954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958" name="Rectangle 22"/>
          <p:cNvSpPr>
            <a:spLocks noChangeArrowheads="1"/>
          </p:cNvSpPr>
          <p:nvPr/>
        </p:nvSpPr>
        <p:spPr bwMode="auto">
          <a:xfrm>
            <a:off x="6740525" y="5110163"/>
            <a:ext cx="3484563" cy="0"/>
          </a:xfrm>
          <a:prstGeom prst="rect">
            <a:avLst/>
          </a:prstGeom>
          <a:noFill/>
          <a:ln w="9525">
            <a:noFill/>
            <a:miter lim="800000"/>
            <a:headEnd/>
            <a:tailEnd/>
          </a:ln>
          <a:effectLst/>
        </p:spPr>
        <p:txBody>
          <a:bodyPr>
            <a:spAutoFit/>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grpSp>
        <p:nvGrpSpPr>
          <p:cNvPr id="2056" name="Group 14"/>
          <p:cNvGrpSpPr>
            <a:grpSpLocks/>
          </p:cNvGrpSpPr>
          <p:nvPr/>
        </p:nvGrpSpPr>
        <p:grpSpPr bwMode="auto">
          <a:xfrm>
            <a:off x="533400" y="1066801"/>
            <a:ext cx="8001000" cy="76200"/>
            <a:chOff x="1776413" y="795338"/>
            <a:chExt cx="7038975" cy="65087"/>
          </a:xfrm>
        </p:grpSpPr>
        <p:sp>
          <p:nvSpPr>
            <p:cNvPr id="39959" name="Line 23"/>
            <p:cNvSpPr>
              <a:spLocks noChangeShapeType="1"/>
            </p:cNvSpPr>
            <p:nvPr userDrawn="1"/>
          </p:nvSpPr>
          <p:spPr bwMode="auto">
            <a:xfrm>
              <a:off x="1776413" y="795338"/>
              <a:ext cx="7038975" cy="0"/>
            </a:xfrm>
            <a:prstGeom prst="line">
              <a:avLst/>
            </a:prstGeom>
            <a:noFill/>
            <a:ln w="12700">
              <a:solidFill>
                <a:srgbClr val="666699"/>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61" name="Line 25"/>
            <p:cNvSpPr>
              <a:spLocks noChangeShapeType="1"/>
            </p:cNvSpPr>
            <p:nvPr userDrawn="1"/>
          </p:nvSpPr>
          <p:spPr bwMode="auto">
            <a:xfrm>
              <a:off x="1776413" y="823913"/>
              <a:ext cx="7038975" cy="0"/>
            </a:xfrm>
            <a:prstGeom prst="line">
              <a:avLst/>
            </a:prstGeom>
            <a:noFill/>
            <a:ln w="19050">
              <a:solidFill>
                <a:srgbClr val="000000"/>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62" name="Line 26"/>
            <p:cNvSpPr>
              <a:spLocks noChangeShapeType="1"/>
            </p:cNvSpPr>
            <p:nvPr userDrawn="1"/>
          </p:nvSpPr>
          <p:spPr bwMode="auto">
            <a:xfrm>
              <a:off x="1776413" y="860425"/>
              <a:ext cx="7038975" cy="0"/>
            </a:xfrm>
            <a:prstGeom prst="line">
              <a:avLst/>
            </a:prstGeom>
            <a:noFill/>
            <a:ln w="12700">
              <a:solidFill>
                <a:srgbClr val="666699"/>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grpSp>
      <p:pic>
        <p:nvPicPr>
          <p:cNvPr id="13" name="Picture 12"/>
          <p:cNvPicPr>
            <a:picLocks noChangeAspect="1"/>
          </p:cNvPicPr>
          <p:nvPr userDrawn="1"/>
        </p:nvPicPr>
        <p:blipFill>
          <a:blip r:embed="rId11"/>
          <a:stretch>
            <a:fillRect/>
          </a:stretch>
        </p:blipFill>
        <p:spPr>
          <a:xfrm>
            <a:off x="152400" y="114250"/>
            <a:ext cx="685899" cy="685899"/>
          </a:xfrm>
          <a:prstGeom prst="rect">
            <a:avLst/>
          </a:prstGeom>
        </p:spPr>
      </p:pic>
      <p:pic>
        <p:nvPicPr>
          <p:cNvPr id="14" name="Picture 13"/>
          <p:cNvPicPr>
            <a:picLocks noChangeAspect="1"/>
          </p:cNvPicPr>
          <p:nvPr userDrawn="1"/>
        </p:nvPicPr>
        <p:blipFill>
          <a:blip r:embed="rId12"/>
          <a:stretch>
            <a:fillRect/>
          </a:stretch>
        </p:blipFill>
        <p:spPr>
          <a:xfrm>
            <a:off x="8349762" y="114250"/>
            <a:ext cx="685800" cy="685800"/>
          </a:xfrm>
          <a:prstGeom prst="rect">
            <a:avLst/>
          </a:prstGeom>
        </p:spPr>
      </p:pic>
    </p:spTree>
    <p:extLst>
      <p:ext uri="{BB962C8B-B14F-4D97-AF65-F5344CB8AC3E}">
        <p14:creationId xmlns:p14="http://schemas.microsoft.com/office/powerpoint/2010/main" val="3701491201"/>
      </p:ext>
    </p:extLst>
  </p:cSld>
  <p:clrMap bg1="lt1" tx1="dk1" bg2="lt2" tx2="dk2" accent1="accent1" accent2="accent2" accent3="accent3" accent4="accent4" accent5="accent5" accent6="accent6" hlink="hlink" folHlink="folHlink"/>
  <p:sldLayoutIdLst>
    <p:sldLayoutId id="2147486451" r:id="rId1"/>
    <p:sldLayoutId id="2147486452" r:id="rId2"/>
    <p:sldLayoutId id="2147486453" r:id="rId3"/>
    <p:sldLayoutId id="2147486454" r:id="rId4"/>
    <p:sldLayoutId id="2147486455" r:id="rId5"/>
    <p:sldLayoutId id="2147486456" r:id="rId6"/>
    <p:sldLayoutId id="2147486457" r:id="rId7"/>
    <p:sldLayoutId id="2147486458" r:id="rId8"/>
    <p:sldLayoutId id="2147486459" r:id="rId9"/>
  </p:sldLayoutIdLst>
  <p:hf hdr="0" ftr="0" dt="0"/>
  <p:txStyles>
    <p:title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hemeOverride" Target="../theme/themeOverride6.xml"/><Relationship Id="rId6" Type="http://schemas.openxmlformats.org/officeDocument/2006/relationships/image" Target="../media/image7.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2.xml"/><Relationship Id="rId1" Type="http://schemas.openxmlformats.org/officeDocument/2006/relationships/themeOverride" Target="../theme/themeOverride7.xml"/><Relationship Id="rId5" Type="http://schemas.openxmlformats.org/officeDocument/2006/relationships/image" Target="../media/image9.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2.xml"/><Relationship Id="rId5" Type="http://schemas.openxmlformats.org/officeDocument/2006/relationships/image" Target="../media/image7.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6.xml"/><Relationship Id="rId1" Type="http://schemas.openxmlformats.org/officeDocument/2006/relationships/slideLayout" Target="../slideLayouts/slideLayout22.xml"/><Relationship Id="rId5" Type="http://schemas.openxmlformats.org/officeDocument/2006/relationships/image" Target="../media/image10.emf"/><Relationship Id="rId4" Type="http://schemas.openxmlformats.org/officeDocument/2006/relationships/image" Target="../media/image27.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2.xml"/><Relationship Id="rId1" Type="http://schemas.openxmlformats.org/officeDocument/2006/relationships/themeOverride" Target="../theme/themeOverride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2.xml"/><Relationship Id="rId1" Type="http://schemas.openxmlformats.org/officeDocument/2006/relationships/themeOverride" Target="../theme/themeOverride9.xml"/><Relationship Id="rId5" Type="http://schemas.openxmlformats.org/officeDocument/2006/relationships/image" Target="../media/image9.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2.xml"/><Relationship Id="rId1" Type="http://schemas.openxmlformats.org/officeDocument/2006/relationships/themeOverride" Target="../theme/themeOverride10.xml"/><Relationship Id="rId4" Type="http://schemas.openxmlformats.org/officeDocument/2006/relationships/image" Target="../media/image32.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themeOverride" Target="../theme/themeOverride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themeOverride" Target="../theme/themeOverride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2.xml"/><Relationship Id="rId1" Type="http://schemas.openxmlformats.org/officeDocument/2006/relationships/themeOverride" Target="../theme/themeOverride4.xml"/><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themeOverride" Target="../theme/themeOverride5.xml"/><Relationship Id="rId5" Type="http://schemas.openxmlformats.org/officeDocument/2006/relationships/image" Target="../media/image10.emf"/><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2.xml"/><Relationship Id="rId5" Type="http://schemas.openxmlformats.org/officeDocument/2006/relationships/image" Target="../media/image7.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logo&#10;&#10;Description automatically generated">
            <a:extLst>
              <a:ext uri="{FF2B5EF4-FFF2-40B4-BE49-F238E27FC236}">
                <a16:creationId xmlns:a16="http://schemas.microsoft.com/office/drawing/2014/main" id="{D4823FE2-9B49-3284-BD04-325B737C1AF1}"/>
              </a:ext>
            </a:extLst>
          </p:cNvPr>
          <p:cNvPicPr/>
          <p:nvPr/>
        </p:nvPicPr>
        <p:blipFill>
          <a:blip r:embed="rId3"/>
          <a:stretch>
            <a:fillRect/>
          </a:stretch>
        </p:blipFill>
        <p:spPr>
          <a:xfrm>
            <a:off x="5562600" y="543128"/>
            <a:ext cx="2286000" cy="2286000"/>
          </a:xfrm>
          <a:prstGeom prst="rect">
            <a:avLst/>
          </a:prstGeom>
        </p:spPr>
      </p:pic>
      <p:pic>
        <p:nvPicPr>
          <p:cNvPr id="8" name="Picture 7" descr="A picture containing text, outdoor, sign, device&#10;&#10;Description automatically generated">
            <a:extLst>
              <a:ext uri="{FF2B5EF4-FFF2-40B4-BE49-F238E27FC236}">
                <a16:creationId xmlns:a16="http://schemas.microsoft.com/office/drawing/2014/main" id="{74C604C6-2D8F-35D3-3844-BF6B3DA9A25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143000" y="543128"/>
            <a:ext cx="2286000" cy="2286000"/>
          </a:xfrm>
          <a:prstGeom prst="rect">
            <a:avLst/>
          </a:prstGeom>
        </p:spPr>
      </p:pic>
      <p:sp>
        <p:nvSpPr>
          <p:cNvPr id="7" name="Title 22"/>
          <p:cNvSpPr>
            <a:spLocks noGrp="1"/>
          </p:cNvSpPr>
          <p:nvPr>
            <p:ph type="title"/>
          </p:nvPr>
        </p:nvSpPr>
        <p:spPr>
          <a:xfrm>
            <a:off x="170171" y="3429000"/>
            <a:ext cx="8821429" cy="1905000"/>
          </a:xfrm>
        </p:spPr>
        <p:txBody>
          <a:bodyPr/>
          <a:lstStyle/>
          <a:p>
            <a:pPr eaLnBrk="1" hangingPunct="1"/>
            <a:r>
              <a:rPr lang="en-US" sz="2800" dirty="0">
                <a:solidFill>
                  <a:srgbClr val="002060"/>
                </a:solidFill>
                <a:effectLst/>
              </a:rPr>
              <a:t>Domestic Private Sector Workload Estimate </a:t>
            </a:r>
            <a:br>
              <a:rPr lang="en-US" sz="2800" dirty="0">
                <a:solidFill>
                  <a:srgbClr val="002060"/>
                </a:solidFill>
                <a:effectLst/>
              </a:rPr>
            </a:br>
            <a:r>
              <a:rPr lang="en-US" sz="2800" dirty="0">
                <a:solidFill>
                  <a:srgbClr val="002060"/>
                </a:solidFill>
                <a:effectLst/>
              </a:rPr>
              <a:t/>
            </a:r>
            <a:br>
              <a:rPr lang="en-US" sz="2800" dirty="0">
                <a:solidFill>
                  <a:srgbClr val="002060"/>
                </a:solidFill>
                <a:effectLst/>
              </a:rPr>
            </a:br>
            <a:r>
              <a:rPr lang="en-US" sz="2800" dirty="0">
                <a:solidFill>
                  <a:srgbClr val="002060"/>
                </a:solidFill>
                <a:effectLst/>
              </a:rPr>
              <a:t>FY25 - FY28 Workload as of 01 </a:t>
            </a:r>
            <a:r>
              <a:rPr lang="en-US" sz="2800" dirty="0" smtClean="0">
                <a:solidFill>
                  <a:srgbClr val="002060"/>
                </a:solidFill>
                <a:effectLst/>
              </a:rPr>
              <a:t>APR 2025</a:t>
            </a:r>
            <a:r>
              <a:rPr lang="en-US" sz="2800" dirty="0">
                <a:solidFill>
                  <a:srgbClr val="002060"/>
                </a:solidFill>
                <a:effectLst/>
              </a:rPr>
              <a:t/>
            </a:r>
            <a:br>
              <a:rPr lang="en-US" sz="2800" dirty="0">
                <a:solidFill>
                  <a:srgbClr val="002060"/>
                </a:solidFill>
                <a:effectLst/>
              </a:rPr>
            </a:br>
            <a:r>
              <a:rPr lang="en-US" sz="2800" i="0" dirty="0">
                <a:solidFill>
                  <a:srgbClr val="002060"/>
                </a:solidFill>
                <a:effectLst/>
              </a:rPr>
              <a:t/>
            </a:r>
            <a:br>
              <a:rPr lang="en-US" sz="2800" i="0" dirty="0">
                <a:solidFill>
                  <a:srgbClr val="002060"/>
                </a:solidFill>
                <a:effectLst/>
              </a:rPr>
            </a:br>
            <a:r>
              <a:rPr lang="en-US" sz="2800" i="0" dirty="0">
                <a:solidFill>
                  <a:srgbClr val="002060"/>
                </a:solidFill>
                <a:effectLst/>
              </a:rPr>
              <a:t>Industry Version FY25 </a:t>
            </a:r>
            <a:r>
              <a:rPr lang="en-US" sz="2800" i="0" dirty="0" smtClean="0">
                <a:solidFill>
                  <a:srgbClr val="002060"/>
                </a:solidFill>
                <a:effectLst/>
              </a:rPr>
              <a:t>Q3 M1</a:t>
            </a:r>
            <a:endParaRPr lang="en-US" sz="2800" i="0" dirty="0">
              <a:solidFill>
                <a:srgbClr val="002060"/>
              </a:solidFill>
              <a:effectLst/>
            </a:endParaRPr>
          </a:p>
        </p:txBody>
      </p:sp>
      <p:sp>
        <p:nvSpPr>
          <p:cNvPr id="5" name="TextBox 4"/>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Tree>
    <p:extLst>
      <p:ext uri="{BB962C8B-B14F-4D97-AF65-F5344CB8AC3E}">
        <p14:creationId xmlns:p14="http://schemas.microsoft.com/office/powerpoint/2010/main" val="366505196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SWRMC Private Sector </a:t>
            </a:r>
            <a:br>
              <a:rPr lang="en-US" sz="1200" i="0" dirty="0">
                <a:solidFill>
                  <a:srgbClr val="002060"/>
                </a:solidFill>
                <a:effectLst/>
              </a:rPr>
            </a:br>
            <a:r>
              <a:rPr lang="en-US" sz="1200" i="0" dirty="0">
                <a:solidFill>
                  <a:srgbClr val="002060"/>
                </a:solidFill>
                <a:effectLst/>
              </a:rPr>
              <a:t>Workload Forecast with MOD estimates (no AIT) FY27 - FY28</a:t>
            </a:r>
            <a:br>
              <a:rPr lang="en-US" sz="1200" i="0" dirty="0">
                <a:solidFill>
                  <a:srgbClr val="002060"/>
                </a:solidFill>
                <a:effectLst/>
              </a:rPr>
            </a:br>
            <a:r>
              <a:rPr lang="en-US" sz="1200" i="0" dirty="0">
                <a:solidFill>
                  <a:srgbClr val="002060"/>
                </a:solidFill>
                <a:effectLst/>
              </a:rPr>
              <a:t>Industry Forecast - as of 01 </a:t>
            </a:r>
            <a:r>
              <a:rPr lang="en-US" sz="1200" i="0" dirty="0" smtClean="0">
                <a:solidFill>
                  <a:srgbClr val="002060"/>
                </a:solidFill>
                <a:effectLst/>
              </a:rPr>
              <a:t>APR </a:t>
            </a:r>
            <a:r>
              <a:rPr lang="en-US" sz="1200" i="0" dirty="0">
                <a:solidFill>
                  <a:srgbClr val="002060"/>
                </a:solidFill>
                <a:effectLst/>
              </a:rPr>
              <a:t>2025</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10</a:t>
            </a:fld>
            <a:endParaRPr lang="en-US" dirty="0"/>
          </a:p>
        </p:txBody>
      </p:sp>
      <p:sp>
        <p:nvSpPr>
          <p:cNvPr id="10" name="TextBox 9"/>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p>
          <a:p>
            <a:r>
              <a:rPr lang="en-US" sz="700" dirty="0"/>
              <a:t>“Distribution Statement A: Approved for Public Release; Distribution is unlimited.”</a:t>
            </a:r>
          </a:p>
          <a:p>
            <a:pPr algn="l"/>
            <a:endParaRPr lang="en-US" dirty="0"/>
          </a:p>
        </p:txBody>
      </p:sp>
      <p:pic>
        <p:nvPicPr>
          <p:cNvPr id="7" name="Picture 6"/>
          <p:cNvPicPr>
            <a:picLocks noChangeAspect="1"/>
          </p:cNvPicPr>
          <p:nvPr/>
        </p:nvPicPr>
        <p:blipFill>
          <a:blip r:embed="rId3"/>
          <a:stretch>
            <a:fillRect/>
          </a:stretch>
        </p:blipFill>
        <p:spPr>
          <a:xfrm>
            <a:off x="3547422" y="855338"/>
            <a:ext cx="2066925" cy="165957"/>
          </a:xfrm>
          <a:prstGeom prst="rect">
            <a:avLst/>
          </a:prstGeom>
        </p:spPr>
      </p:pic>
      <p:pic>
        <p:nvPicPr>
          <p:cNvPr id="4" name="Picture 3"/>
          <p:cNvPicPr>
            <a:picLocks noChangeAspect="1"/>
          </p:cNvPicPr>
          <p:nvPr/>
        </p:nvPicPr>
        <p:blipFill>
          <a:blip r:embed="rId4"/>
          <a:stretch>
            <a:fillRect/>
          </a:stretch>
        </p:blipFill>
        <p:spPr>
          <a:xfrm>
            <a:off x="2057400" y="1219200"/>
            <a:ext cx="6400800" cy="4184488"/>
          </a:xfrm>
          <a:prstGeom prst="rect">
            <a:avLst/>
          </a:prstGeom>
        </p:spPr>
      </p:pic>
    </p:spTree>
    <p:extLst>
      <p:ext uri="{BB962C8B-B14F-4D97-AF65-F5344CB8AC3E}">
        <p14:creationId xmlns:p14="http://schemas.microsoft.com/office/powerpoint/2010/main" val="403487866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289560" y="1438009"/>
            <a:ext cx="8534400" cy="4755412"/>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i="0" dirty="0">
                <a:solidFill>
                  <a:srgbClr val="002060"/>
                </a:solidFill>
                <a:effectLst/>
                <a:latin typeface="Arial"/>
                <a:cs typeface="Arial" pitchFamily="34" charset="0"/>
              </a:rPr>
              <a:t>SERMC Private Sector </a:t>
            </a:r>
            <a:endParaRPr kumimoji="0" lang="en-US" sz="1200" b="1" i="1" u="none" strike="noStrike" kern="0" cap="none" spc="0" normalizeH="0" baseline="0" noProof="0" dirty="0">
              <a:ln>
                <a:noFill/>
              </a:ln>
              <a:solidFill>
                <a:srgbClr val="002060"/>
              </a:solidFill>
              <a:effectLst/>
              <a:uLnTx/>
              <a:uFillTx/>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11</a:t>
            </a:fld>
            <a:endParaRPr lang="en-US" dirty="0"/>
          </a:p>
        </p:txBody>
      </p:sp>
      <p:cxnSp>
        <p:nvCxnSpPr>
          <p:cNvPr id="12" name="Straight Connector 11"/>
          <p:cNvCxnSpPr/>
          <p:nvPr/>
        </p:nvCxnSpPr>
        <p:spPr bwMode="auto">
          <a:xfrm>
            <a:off x="2514600" y="5943600"/>
            <a:ext cx="0" cy="0"/>
          </a:xfrm>
          <a:prstGeom prst="line">
            <a:avLst/>
          </a:prstGeom>
          <a:solidFill>
            <a:schemeClr val="accent1"/>
          </a:solidFill>
          <a:ln w="15875" cap="flat" cmpd="sng" algn="ctr">
            <a:solidFill>
              <a:srgbClr val="FF0000"/>
            </a:solidFill>
            <a:prstDash val="dash"/>
            <a:round/>
            <a:headEnd type="none" w="med" len="med"/>
            <a:tailEnd type="none" w="med" len="med"/>
          </a:ln>
          <a:effectLst/>
        </p:spPr>
      </p:cxn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8267"/>
          <a:stretch/>
        </p:blipFill>
        <p:spPr>
          <a:xfrm>
            <a:off x="1638300" y="1190782"/>
            <a:ext cx="5867400" cy="247227"/>
          </a:xfrm>
          <a:prstGeom prst="rect">
            <a:avLst/>
          </a:prstGeom>
        </p:spPr>
      </p:pic>
      <p:sp>
        <p:nvSpPr>
          <p:cNvPr id="11" name="TextBox 10"/>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9" name="TextBox 8">
            <a:extLst>
              <a:ext uri="{FF2B5EF4-FFF2-40B4-BE49-F238E27FC236}">
                <a16:creationId xmlns:a16="http://schemas.microsoft.com/office/drawing/2014/main" id="{CA6B09FD-BD0B-0B7D-52DB-C5B58E3029D1}"/>
              </a:ext>
            </a:extLst>
          </p:cNvPr>
          <p:cNvSpPr txBox="1"/>
          <p:nvPr/>
        </p:nvSpPr>
        <p:spPr>
          <a:xfrm>
            <a:off x="1659202" y="1889755"/>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pic>
        <p:nvPicPr>
          <p:cNvPr id="13" name="Picture 12"/>
          <p:cNvPicPr>
            <a:picLocks noChangeAspect="1"/>
          </p:cNvPicPr>
          <p:nvPr/>
        </p:nvPicPr>
        <p:blipFill rotWithShape="1">
          <a:blip r:embed="rId6"/>
          <a:srcRect r="61502" b="-23523"/>
          <a:stretch/>
        </p:blipFill>
        <p:spPr>
          <a:xfrm>
            <a:off x="6294591" y="1408407"/>
            <a:ext cx="2529369" cy="211605"/>
          </a:xfrm>
          <a:prstGeom prst="rect">
            <a:avLst/>
          </a:prstGeom>
        </p:spPr>
      </p:pic>
    </p:spTree>
    <p:extLst>
      <p:ext uri="{BB962C8B-B14F-4D97-AF65-F5344CB8AC3E}">
        <p14:creationId xmlns:p14="http://schemas.microsoft.com/office/powerpoint/2010/main" val="3661324777"/>
      </p:ext>
    </p:extLst>
  </p:cSld>
  <p:clrMapOvr>
    <a:overrideClrMapping bg1="lt1" tx1="dk1" bg2="lt2" tx2="dk2" accent1="accent1" accent2="accent2" accent3="accent3" accent4="accent4" accent5="accent5" accent6="accent6" hlink="hlink" folHlink="folHlink"/>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322571" y="1431277"/>
            <a:ext cx="8669029" cy="4738396"/>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i="0" dirty="0">
                <a:solidFill>
                  <a:srgbClr val="002060"/>
                </a:solidFill>
                <a:effectLst/>
                <a:latin typeface="Arial"/>
                <a:cs typeface="Arial" pitchFamily="34" charset="0"/>
              </a:rPr>
              <a:t>SERMC Private Sector </a:t>
            </a:r>
            <a:endParaRPr kumimoji="0" lang="en-US" sz="1200" b="1" i="1" u="none" strike="noStrike" kern="0" cap="none" spc="0" normalizeH="0" baseline="0" noProof="0" dirty="0">
              <a:ln>
                <a:noFill/>
              </a:ln>
              <a:solidFill>
                <a:srgbClr val="002060"/>
              </a:solidFill>
              <a:effectLst/>
              <a:uLnTx/>
              <a:uFillTx/>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12</a:t>
            </a:fld>
            <a:endParaRPr lang="en-US" dirty="0"/>
          </a:p>
        </p:txBody>
      </p:sp>
      <p:cxnSp>
        <p:nvCxnSpPr>
          <p:cNvPr id="12" name="Straight Connector 11"/>
          <p:cNvCxnSpPr/>
          <p:nvPr/>
        </p:nvCxnSpPr>
        <p:spPr bwMode="auto">
          <a:xfrm>
            <a:off x="2514600" y="5943600"/>
            <a:ext cx="0" cy="0"/>
          </a:xfrm>
          <a:prstGeom prst="line">
            <a:avLst/>
          </a:prstGeom>
          <a:solidFill>
            <a:schemeClr val="accent1"/>
          </a:solidFill>
          <a:ln w="15875" cap="flat" cmpd="sng" algn="ctr">
            <a:solidFill>
              <a:srgbClr val="FF0000"/>
            </a:solidFill>
            <a:prstDash val="dash"/>
            <a:round/>
            <a:headEnd type="none" w="med" len="med"/>
            <a:tailEnd type="none" w="med" len="med"/>
          </a:ln>
          <a:effectLst/>
        </p:spPr>
      </p:cxnSp>
      <p:sp>
        <p:nvSpPr>
          <p:cNvPr id="9" name="TextBox 8"/>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13" name="Picture 12">
            <a:extLst>
              <a:ext uri="{FF2B5EF4-FFF2-40B4-BE49-F238E27FC236}">
                <a16:creationId xmlns:a16="http://schemas.microsoft.com/office/drawing/2014/main" id="{1EBAA501-1EF4-8B2C-91D3-6EE3E71ED978}"/>
              </a:ext>
            </a:extLst>
          </p:cNvPr>
          <p:cNvPicPr>
            <a:picLocks noChangeAspect="1"/>
          </p:cNvPicPr>
          <p:nvPr/>
        </p:nvPicPr>
        <p:blipFill>
          <a:blip r:embed="rId5"/>
          <a:stretch>
            <a:fillRect/>
          </a:stretch>
        </p:blipFill>
        <p:spPr>
          <a:xfrm>
            <a:off x="2544905" y="1227287"/>
            <a:ext cx="4054191" cy="358171"/>
          </a:xfrm>
          <a:prstGeom prst="rect">
            <a:avLst/>
          </a:prstGeom>
        </p:spPr>
      </p:pic>
      <p:sp>
        <p:nvSpPr>
          <p:cNvPr id="11" name="TextBox 10">
            <a:extLst>
              <a:ext uri="{FF2B5EF4-FFF2-40B4-BE49-F238E27FC236}">
                <a16:creationId xmlns:a16="http://schemas.microsoft.com/office/drawing/2014/main" id="{CA6B09FD-BD0B-0B7D-52DB-C5B58E3029D1}"/>
              </a:ext>
            </a:extLst>
          </p:cNvPr>
          <p:cNvSpPr txBox="1"/>
          <p:nvPr/>
        </p:nvSpPr>
        <p:spPr>
          <a:xfrm>
            <a:off x="1671150" y="1887582"/>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Tree>
    <p:extLst>
      <p:ext uri="{BB962C8B-B14F-4D97-AF65-F5344CB8AC3E}">
        <p14:creationId xmlns:p14="http://schemas.microsoft.com/office/powerpoint/2010/main" val="911158111"/>
      </p:ext>
    </p:extLst>
  </p:cSld>
  <p:clrMapOvr>
    <a:overrideClrMapping bg1="lt1" tx1="dk1" bg2="lt2" tx2="dk2" accent1="accent1" accent2="accent2" accent3="accent3" accent4="accent4" accent5="accent5" accent6="accent6" hlink="hlink" folHlink="folHlink"/>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SERMC Private Sector </a:t>
            </a:r>
            <a:br>
              <a:rPr lang="en-US" sz="1200" i="0" dirty="0">
                <a:solidFill>
                  <a:srgbClr val="002060"/>
                </a:solidFill>
                <a:effectLst/>
              </a:rPr>
            </a:br>
            <a:r>
              <a:rPr lang="en-US" sz="1200" i="0" dirty="0">
                <a:solidFill>
                  <a:srgbClr val="002060"/>
                </a:solidFill>
                <a:effectLst/>
              </a:rPr>
              <a:t>Workload Forecast with MOD estimates (no AIT) FY25 - FY26</a:t>
            </a:r>
            <a:br>
              <a:rPr lang="en-US" sz="1200" i="0" dirty="0">
                <a:solidFill>
                  <a:srgbClr val="002060"/>
                </a:solidFill>
                <a:effectLst/>
              </a:rPr>
            </a:br>
            <a:r>
              <a:rPr lang="en-US" sz="1200" i="0" dirty="0">
                <a:solidFill>
                  <a:srgbClr val="002060"/>
                </a:solidFill>
                <a:effectLst/>
              </a:rPr>
              <a:t>Industry Forecast - as of 01 </a:t>
            </a:r>
            <a:r>
              <a:rPr lang="en-US" sz="1200" i="0" dirty="0" smtClean="0">
                <a:solidFill>
                  <a:srgbClr val="002060"/>
                </a:solidFill>
                <a:effectLst/>
              </a:rPr>
              <a:t>APR </a:t>
            </a:r>
            <a:r>
              <a:rPr lang="en-US" sz="1200" i="0" dirty="0">
                <a:solidFill>
                  <a:srgbClr val="002060"/>
                </a:solidFill>
                <a:effectLst/>
              </a:rPr>
              <a:t>2025</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13</a:t>
            </a:fld>
            <a:endParaRPr lang="en-US" dirty="0"/>
          </a:p>
        </p:txBody>
      </p:sp>
      <p:sp>
        <p:nvSpPr>
          <p:cNvPr id="10" name="TextBox 9"/>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p>
          <a:p>
            <a:r>
              <a:rPr lang="en-US" sz="700" dirty="0"/>
              <a:t>“Distribution Statement A: Approved for Public Release; Distribution is unlimited.”</a:t>
            </a:r>
          </a:p>
          <a:p>
            <a:pPr algn="l"/>
            <a:endParaRPr lang="en-US" dirty="0"/>
          </a:p>
        </p:txBody>
      </p:sp>
      <p:pic>
        <p:nvPicPr>
          <p:cNvPr id="4" name="Picture 3"/>
          <p:cNvPicPr>
            <a:picLocks noChangeAspect="1"/>
          </p:cNvPicPr>
          <p:nvPr/>
        </p:nvPicPr>
        <p:blipFill>
          <a:blip r:embed="rId3"/>
          <a:stretch>
            <a:fillRect/>
          </a:stretch>
        </p:blipFill>
        <p:spPr>
          <a:xfrm>
            <a:off x="2057400" y="1219200"/>
            <a:ext cx="6400800" cy="2757701"/>
          </a:xfrm>
          <a:prstGeom prst="rect">
            <a:avLst/>
          </a:prstGeom>
        </p:spPr>
      </p:pic>
      <p:pic>
        <p:nvPicPr>
          <p:cNvPr id="9" name="Picture 8"/>
          <p:cNvPicPr>
            <a:picLocks noChangeAspect="1"/>
          </p:cNvPicPr>
          <p:nvPr/>
        </p:nvPicPr>
        <p:blipFill>
          <a:blip r:embed="rId4"/>
          <a:stretch>
            <a:fillRect/>
          </a:stretch>
        </p:blipFill>
        <p:spPr>
          <a:xfrm>
            <a:off x="3547422" y="855338"/>
            <a:ext cx="2066925" cy="165957"/>
          </a:xfrm>
          <a:prstGeom prst="rect">
            <a:avLst/>
          </a:prstGeom>
        </p:spPr>
      </p:pic>
    </p:spTree>
    <p:extLst>
      <p:ext uri="{BB962C8B-B14F-4D97-AF65-F5344CB8AC3E}">
        <p14:creationId xmlns:p14="http://schemas.microsoft.com/office/powerpoint/2010/main" val="42573791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FFDF7-475E-4D47-8720-BC1BB1C94DBD}" type="slidenum">
              <a:rPr kumimoji="0" lang="en-US" sz="1200" b="1" i="1" u="none" strike="noStrike" kern="1200" cap="none" spc="0" normalizeH="0" baseline="0" noProof="0" smtClean="0">
                <a:ln>
                  <a:noFill/>
                </a:ln>
                <a:solidFill>
                  <a:srgbClr val="80808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1" i="1" u="none" strike="noStrike" kern="1200" cap="none" spc="0" normalizeH="0" baseline="0" noProof="0" dirty="0">
              <a:ln>
                <a:noFill/>
              </a:ln>
              <a:solidFill>
                <a:srgbClr val="808080"/>
              </a:solidFill>
              <a:effectLst/>
              <a:uLnTx/>
              <a:uFillTx/>
              <a:latin typeface="Arial" pitchFamily="34" charset="0"/>
              <a:ea typeface="+mn-ea"/>
              <a:cs typeface="+mn-cs"/>
            </a:endParaRPr>
          </a:p>
        </p:txBody>
      </p:sp>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SERMC Private Sector </a:t>
            </a:r>
            <a:br>
              <a:rPr lang="en-US" sz="1200" i="0" dirty="0">
                <a:solidFill>
                  <a:srgbClr val="002060"/>
                </a:solidFill>
                <a:effectLst/>
              </a:rPr>
            </a:br>
            <a:r>
              <a:rPr lang="en-US" sz="1200" i="0" dirty="0">
                <a:solidFill>
                  <a:srgbClr val="002060"/>
                </a:solidFill>
                <a:effectLst/>
              </a:rPr>
              <a:t>Workload Forecast with MOD estimates (no AIT) FY27 - FY28</a:t>
            </a:r>
            <a:br>
              <a:rPr lang="en-US" sz="1200" i="0" dirty="0">
                <a:solidFill>
                  <a:srgbClr val="002060"/>
                </a:solidFill>
                <a:effectLst/>
              </a:rPr>
            </a:br>
            <a:r>
              <a:rPr lang="en-US" sz="1200" i="0" dirty="0">
                <a:solidFill>
                  <a:srgbClr val="002060"/>
                </a:solidFill>
                <a:effectLst/>
              </a:rPr>
              <a:t>Industry Forecast - as of 01 </a:t>
            </a:r>
            <a:r>
              <a:rPr lang="en-US" sz="1200" i="0" dirty="0" smtClean="0">
                <a:solidFill>
                  <a:srgbClr val="002060"/>
                </a:solidFill>
                <a:effectLst/>
              </a:rPr>
              <a:t>APR </a:t>
            </a:r>
            <a:r>
              <a:rPr lang="en-US" sz="1200" i="0" dirty="0">
                <a:solidFill>
                  <a:srgbClr val="002060"/>
                </a:solidFill>
                <a:effectLst/>
              </a:rPr>
              <a:t>2025</a:t>
            </a:r>
            <a:br>
              <a:rPr lang="en-US" sz="1200" i="0" dirty="0">
                <a:solidFill>
                  <a:srgbClr val="002060"/>
                </a:solidFill>
                <a:effectLst/>
              </a:rPr>
            </a:br>
            <a:endParaRPr lang="en-US" sz="1200" i="0" dirty="0">
              <a:solidFill>
                <a:srgbClr val="002060"/>
              </a:solidFill>
              <a:effectLst/>
            </a:endParaRPr>
          </a:p>
        </p:txBody>
      </p:sp>
      <p:sp>
        <p:nvSpPr>
          <p:cNvPr id="10" name="TextBox 9"/>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600" b="1" i="1" u="none" strike="noStrike" kern="1200" cap="none" spc="0" normalizeH="0" baseline="0" noProof="0" dirty="0">
                <a:ln>
                  <a:noFill/>
                </a:ln>
                <a:solidFill>
                  <a:srgbClr val="000064"/>
                </a:solidFill>
                <a:effectLst/>
                <a:uLnTx/>
                <a:uFillTx/>
                <a:latin typeface="Arial"/>
                <a:ea typeface="+mn-ea"/>
                <a:cs typeface="Arial" charset="0"/>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400" b="1" i="1" u="none" strike="noStrike" kern="1200" cap="none" spc="0" normalizeH="0" baseline="0" noProof="0" dirty="0">
              <a:ln>
                <a:noFill/>
              </a:ln>
              <a:solidFill>
                <a:srgbClr val="000064"/>
              </a:solidFill>
              <a:effectLst/>
              <a:uLnTx/>
              <a:uFillTx/>
              <a:latin typeface="Arial"/>
              <a:ea typeface="+mn-ea"/>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700" b="1" i="1" u="none" strike="noStrike" kern="1200" cap="none" spc="0" normalizeH="0" baseline="0" noProof="0" dirty="0">
                <a:ln>
                  <a:noFill/>
                </a:ln>
                <a:solidFill>
                  <a:srgbClr val="000064"/>
                </a:solidFill>
                <a:effectLst/>
                <a:uLnTx/>
                <a:uFillTx/>
                <a:latin typeface="Arial"/>
                <a:ea typeface="+mn-ea"/>
                <a:cs typeface="Arial" charset="0"/>
              </a:rPr>
              <a:t>“Distribution Statement A: Approved for Public Release; Distribution is unlimited.”</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600" b="1" i="1" u="none" strike="noStrike" kern="1200" cap="none" spc="0" normalizeH="0" baseline="0" noProof="0" dirty="0">
              <a:ln>
                <a:noFill/>
              </a:ln>
              <a:solidFill>
                <a:srgbClr val="000064"/>
              </a:solidFill>
              <a:effectLst/>
              <a:uLnTx/>
              <a:uFillTx/>
              <a:latin typeface="Arial"/>
              <a:ea typeface="+mn-ea"/>
              <a:cs typeface="Arial" charset="0"/>
            </a:endParaRPr>
          </a:p>
        </p:txBody>
      </p:sp>
      <p:pic>
        <p:nvPicPr>
          <p:cNvPr id="4" name="Picture 3"/>
          <p:cNvPicPr>
            <a:picLocks noChangeAspect="1"/>
          </p:cNvPicPr>
          <p:nvPr/>
        </p:nvPicPr>
        <p:blipFill>
          <a:blip r:embed="rId3"/>
          <a:stretch>
            <a:fillRect/>
          </a:stretch>
        </p:blipFill>
        <p:spPr>
          <a:xfrm>
            <a:off x="2286000" y="1219200"/>
            <a:ext cx="5985367" cy="3124200"/>
          </a:xfrm>
          <a:prstGeom prst="rect">
            <a:avLst/>
          </a:prstGeom>
        </p:spPr>
      </p:pic>
      <p:pic>
        <p:nvPicPr>
          <p:cNvPr id="7" name="Picture 6"/>
          <p:cNvPicPr>
            <a:picLocks noChangeAspect="1"/>
          </p:cNvPicPr>
          <p:nvPr/>
        </p:nvPicPr>
        <p:blipFill>
          <a:blip r:embed="rId4"/>
          <a:stretch>
            <a:fillRect/>
          </a:stretch>
        </p:blipFill>
        <p:spPr>
          <a:xfrm>
            <a:off x="3547422" y="855338"/>
            <a:ext cx="2066925" cy="165957"/>
          </a:xfrm>
          <a:prstGeom prst="rect">
            <a:avLst/>
          </a:prstGeom>
        </p:spPr>
      </p:pic>
    </p:spTree>
    <p:extLst>
      <p:ext uri="{BB962C8B-B14F-4D97-AF65-F5344CB8AC3E}">
        <p14:creationId xmlns:p14="http://schemas.microsoft.com/office/powerpoint/2010/main" val="409306491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1456" y="1456067"/>
            <a:ext cx="8686800" cy="4815098"/>
          </a:xfrm>
          <a:prstGeom prst="rect">
            <a:avLst/>
          </a:prstGeom>
        </p:spPr>
      </p:pic>
      <p:sp>
        <p:nvSpPr>
          <p:cNvPr id="21" name="Title 1"/>
          <p:cNvSpPr txBox="1">
            <a:spLocks/>
          </p:cNvSpPr>
          <p:nvPr/>
        </p:nvSpPr>
        <p:spPr bwMode="auto">
          <a:xfrm>
            <a:off x="-7144"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a:lnSpc>
                <a:spcPct val="100000"/>
              </a:lnSpc>
              <a:defRPr/>
            </a:pPr>
            <a:r>
              <a:rPr lang="en-US" sz="2800" i="0" dirty="0">
                <a:solidFill>
                  <a:srgbClr val="002060"/>
                </a:solidFill>
                <a:effectLst/>
                <a:latin typeface="Arial"/>
                <a:cs typeface="Arial" pitchFamily="34" charset="0"/>
              </a:rPr>
              <a:t>NWRMC Private Sector </a:t>
            </a:r>
            <a:endParaRPr lang="en-US" sz="1200" kern="0" dirty="0">
              <a:solidFill>
                <a:srgbClr val="002060"/>
              </a:solidFill>
              <a:effectLst/>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15</a:t>
            </a:fld>
            <a:endParaRPr lang="en-US" dirty="0"/>
          </a:p>
        </p:txBody>
      </p:sp>
      <p:pic>
        <p:nvPicPr>
          <p:cNvPr id="13" name="Picture 12"/>
          <p:cNvPicPr>
            <a:picLocks noChangeAspect="1"/>
          </p:cNvPicPr>
          <p:nvPr/>
        </p:nvPicPr>
        <p:blipFill>
          <a:blip r:embed="rId4"/>
          <a:stretch>
            <a:fillRect/>
          </a:stretch>
        </p:blipFill>
        <p:spPr>
          <a:xfrm>
            <a:off x="1285675" y="1243210"/>
            <a:ext cx="6558361" cy="164592"/>
          </a:xfrm>
          <a:prstGeom prst="rect">
            <a:avLst/>
          </a:prstGeom>
        </p:spPr>
      </p:pic>
      <p:sp>
        <p:nvSpPr>
          <p:cNvPr id="8" name="TextBox 7"/>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9" name="TextBox 8">
            <a:extLst>
              <a:ext uri="{FF2B5EF4-FFF2-40B4-BE49-F238E27FC236}">
                <a16:creationId xmlns:a16="http://schemas.microsoft.com/office/drawing/2014/main" id="{CA6B09FD-BD0B-0B7D-52DB-C5B58E3029D1}"/>
              </a:ext>
            </a:extLst>
          </p:cNvPr>
          <p:cNvSpPr txBox="1"/>
          <p:nvPr/>
        </p:nvSpPr>
        <p:spPr>
          <a:xfrm>
            <a:off x="1632563" y="1883615"/>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pic>
        <p:nvPicPr>
          <p:cNvPr id="11" name="Picture 10"/>
          <p:cNvPicPr>
            <a:picLocks noChangeAspect="1"/>
          </p:cNvPicPr>
          <p:nvPr/>
        </p:nvPicPr>
        <p:blipFill rotWithShape="1">
          <a:blip r:embed="rId5"/>
          <a:srcRect r="61502" b="-23523"/>
          <a:stretch/>
        </p:blipFill>
        <p:spPr>
          <a:xfrm>
            <a:off x="6309831" y="1407802"/>
            <a:ext cx="2529369" cy="211605"/>
          </a:xfrm>
          <a:prstGeom prst="rect">
            <a:avLst/>
          </a:prstGeom>
        </p:spPr>
      </p:pic>
    </p:spTree>
    <p:extLst>
      <p:ext uri="{BB962C8B-B14F-4D97-AF65-F5344CB8AC3E}">
        <p14:creationId xmlns:p14="http://schemas.microsoft.com/office/powerpoint/2010/main" val="159223965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1456" y="1459865"/>
            <a:ext cx="8686800" cy="4835249"/>
          </a:xfrm>
          <a:prstGeom prst="rect">
            <a:avLst/>
          </a:prstGeom>
        </p:spPr>
      </p:pic>
      <p:pic>
        <p:nvPicPr>
          <p:cNvPr id="7" name="Picture 6">
            <a:extLst>
              <a:ext uri="{FF2B5EF4-FFF2-40B4-BE49-F238E27FC236}">
                <a16:creationId xmlns:a16="http://schemas.microsoft.com/office/drawing/2014/main" id="{8B89684C-D16F-BCFD-6B36-B03CED7B7EFD}"/>
              </a:ext>
            </a:extLst>
          </p:cNvPr>
          <p:cNvPicPr>
            <a:picLocks noChangeAspect="1"/>
          </p:cNvPicPr>
          <p:nvPr/>
        </p:nvPicPr>
        <p:blipFill>
          <a:blip r:embed="rId4"/>
          <a:stretch>
            <a:fillRect/>
          </a:stretch>
        </p:blipFill>
        <p:spPr>
          <a:xfrm>
            <a:off x="2544905" y="1227287"/>
            <a:ext cx="4054191" cy="358171"/>
          </a:xfrm>
          <a:prstGeom prst="rect">
            <a:avLst/>
          </a:prstGeom>
        </p:spPr>
      </p:pic>
      <p:sp>
        <p:nvSpPr>
          <p:cNvPr id="21" name="Title 1"/>
          <p:cNvSpPr txBox="1">
            <a:spLocks/>
          </p:cNvSpPr>
          <p:nvPr/>
        </p:nvSpPr>
        <p:spPr bwMode="auto">
          <a:xfrm>
            <a:off x="-7144"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a:lnSpc>
                <a:spcPct val="100000"/>
              </a:lnSpc>
              <a:defRPr/>
            </a:pPr>
            <a:r>
              <a:rPr lang="en-US" sz="2800" i="0" dirty="0">
                <a:solidFill>
                  <a:srgbClr val="002060"/>
                </a:solidFill>
                <a:effectLst/>
                <a:latin typeface="Arial"/>
                <a:cs typeface="Arial" pitchFamily="34" charset="0"/>
              </a:rPr>
              <a:t>NWRMC Private Sector </a:t>
            </a:r>
            <a:endParaRPr lang="en-US" sz="1200" kern="0" dirty="0">
              <a:solidFill>
                <a:srgbClr val="002060"/>
              </a:solidFill>
              <a:effectLst/>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16</a:t>
            </a:fld>
            <a:endParaRPr lang="en-US" dirty="0"/>
          </a:p>
        </p:txBody>
      </p:sp>
      <p:sp>
        <p:nvSpPr>
          <p:cNvPr id="8" name="TextBox 7"/>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9" name="TextBox 8">
            <a:extLst>
              <a:ext uri="{FF2B5EF4-FFF2-40B4-BE49-F238E27FC236}">
                <a16:creationId xmlns:a16="http://schemas.microsoft.com/office/drawing/2014/main" id="{CA6B09FD-BD0B-0B7D-52DB-C5B58E3029D1}"/>
              </a:ext>
            </a:extLst>
          </p:cNvPr>
          <p:cNvSpPr txBox="1"/>
          <p:nvPr/>
        </p:nvSpPr>
        <p:spPr>
          <a:xfrm>
            <a:off x="1632307" y="1887326"/>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Tree>
    <p:extLst>
      <p:ext uri="{BB962C8B-B14F-4D97-AF65-F5344CB8AC3E}">
        <p14:creationId xmlns:p14="http://schemas.microsoft.com/office/powerpoint/2010/main" val="395600159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NWRMC Private Sector </a:t>
            </a:r>
            <a:br>
              <a:rPr lang="en-US" sz="1200" i="0" dirty="0">
                <a:solidFill>
                  <a:srgbClr val="002060"/>
                </a:solidFill>
                <a:effectLst/>
              </a:rPr>
            </a:br>
            <a:r>
              <a:rPr lang="en-US" sz="1200" i="0" dirty="0">
                <a:solidFill>
                  <a:srgbClr val="002060"/>
                </a:solidFill>
                <a:effectLst/>
              </a:rPr>
              <a:t>Workload Forecast with MOD estimates (no AIT) FY25 - FY28</a:t>
            </a:r>
            <a:br>
              <a:rPr lang="en-US" sz="1200" i="0" dirty="0">
                <a:solidFill>
                  <a:srgbClr val="002060"/>
                </a:solidFill>
                <a:effectLst/>
              </a:rPr>
            </a:br>
            <a:r>
              <a:rPr lang="en-US" sz="1200" i="0" dirty="0">
                <a:solidFill>
                  <a:srgbClr val="002060"/>
                </a:solidFill>
                <a:effectLst/>
              </a:rPr>
              <a:t>Industry Forecast - as of 01 </a:t>
            </a:r>
            <a:r>
              <a:rPr lang="en-US" sz="1200" i="0" dirty="0" smtClean="0">
                <a:solidFill>
                  <a:srgbClr val="002060"/>
                </a:solidFill>
                <a:effectLst/>
              </a:rPr>
              <a:t>APR </a:t>
            </a:r>
            <a:r>
              <a:rPr lang="en-US" sz="1200" i="0" dirty="0">
                <a:solidFill>
                  <a:srgbClr val="002060"/>
                </a:solidFill>
                <a:effectLst/>
              </a:rPr>
              <a:t>2025</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17</a:t>
            </a:fld>
            <a:endParaRPr lang="en-US" dirty="0"/>
          </a:p>
        </p:txBody>
      </p:sp>
      <p:sp>
        <p:nvSpPr>
          <p:cNvPr id="11" name="TextBox 10"/>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p>
          <a:p>
            <a:r>
              <a:rPr lang="en-US" sz="700" dirty="0"/>
              <a:t>“Distribution Statement A: Approved for Public Release; Distribution is unlimited.”</a:t>
            </a:r>
          </a:p>
          <a:p>
            <a:pPr algn="l"/>
            <a:endParaRPr lang="en-US" dirty="0"/>
          </a:p>
        </p:txBody>
      </p:sp>
      <p:pic>
        <p:nvPicPr>
          <p:cNvPr id="5" name="Picture 4"/>
          <p:cNvPicPr>
            <a:picLocks noChangeAspect="1"/>
          </p:cNvPicPr>
          <p:nvPr/>
        </p:nvPicPr>
        <p:blipFill>
          <a:blip r:embed="rId3"/>
          <a:stretch>
            <a:fillRect/>
          </a:stretch>
        </p:blipFill>
        <p:spPr>
          <a:xfrm>
            <a:off x="-2396490" y="-891540"/>
            <a:ext cx="0" cy="0"/>
          </a:xfrm>
          <a:prstGeom prst="rect">
            <a:avLst/>
          </a:prstGeom>
        </p:spPr>
      </p:pic>
      <p:pic>
        <p:nvPicPr>
          <p:cNvPr id="3" name="Picture 2"/>
          <p:cNvPicPr>
            <a:picLocks noChangeAspect="1"/>
          </p:cNvPicPr>
          <p:nvPr/>
        </p:nvPicPr>
        <p:blipFill>
          <a:blip r:embed="rId4"/>
          <a:stretch>
            <a:fillRect/>
          </a:stretch>
        </p:blipFill>
        <p:spPr>
          <a:xfrm>
            <a:off x="2057400" y="1219200"/>
            <a:ext cx="6400800" cy="4522856"/>
          </a:xfrm>
          <a:prstGeom prst="rect">
            <a:avLst/>
          </a:prstGeom>
        </p:spPr>
      </p:pic>
      <p:pic>
        <p:nvPicPr>
          <p:cNvPr id="9" name="Picture 8"/>
          <p:cNvPicPr>
            <a:picLocks noChangeAspect="1"/>
          </p:cNvPicPr>
          <p:nvPr/>
        </p:nvPicPr>
        <p:blipFill>
          <a:blip r:embed="rId5"/>
          <a:stretch>
            <a:fillRect/>
          </a:stretch>
        </p:blipFill>
        <p:spPr>
          <a:xfrm>
            <a:off x="3547422" y="855338"/>
            <a:ext cx="2066925" cy="165957"/>
          </a:xfrm>
          <a:prstGeom prst="rect">
            <a:avLst/>
          </a:prstGeom>
        </p:spPr>
      </p:pic>
    </p:spTree>
    <p:extLst>
      <p:ext uri="{BB962C8B-B14F-4D97-AF65-F5344CB8AC3E}">
        <p14:creationId xmlns:p14="http://schemas.microsoft.com/office/powerpoint/2010/main" val="3460346980"/>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228599" y="1459000"/>
            <a:ext cx="8686800" cy="4913278"/>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i="0" dirty="0">
                <a:solidFill>
                  <a:srgbClr val="002060"/>
                </a:solidFill>
                <a:effectLst/>
                <a:latin typeface="Arial"/>
                <a:cs typeface="Arial" pitchFamily="34" charset="0"/>
              </a:rPr>
              <a:t>HRMC Private Sector </a:t>
            </a:r>
            <a:endParaRPr kumimoji="0" lang="en-US" sz="1200" b="1" i="1" u="none" strike="noStrike" kern="0" cap="none" spc="0" normalizeH="0" baseline="0" noProof="0" dirty="0">
              <a:ln>
                <a:noFill/>
              </a:ln>
              <a:solidFill>
                <a:srgbClr val="002060"/>
              </a:solidFill>
              <a:effectLst/>
              <a:uLnTx/>
              <a:uFillTx/>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18</a:t>
            </a:fld>
            <a:endParaRPr lang="en-US" dirty="0"/>
          </a:p>
        </p:txBody>
      </p:sp>
      <p:sp>
        <p:nvSpPr>
          <p:cNvPr id="8" name="TextBox 7"/>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9" name="Picture 8">
            <a:extLst>
              <a:ext uri="{FF2B5EF4-FFF2-40B4-BE49-F238E27FC236}">
                <a16:creationId xmlns:a16="http://schemas.microsoft.com/office/drawing/2014/main" id="{6173ED15-0175-EA74-1BB3-3F3F0D57409F}"/>
              </a:ext>
            </a:extLst>
          </p:cNvPr>
          <p:cNvPicPr>
            <a:picLocks noChangeAspect="1"/>
          </p:cNvPicPr>
          <p:nvPr/>
        </p:nvPicPr>
        <p:blipFill>
          <a:blip r:embed="rId5"/>
          <a:stretch>
            <a:fillRect/>
          </a:stretch>
        </p:blipFill>
        <p:spPr>
          <a:xfrm>
            <a:off x="1524000" y="1228566"/>
            <a:ext cx="5523455" cy="182896"/>
          </a:xfrm>
          <a:prstGeom prst="rect">
            <a:avLst/>
          </a:prstGeom>
        </p:spPr>
      </p:pic>
      <p:pic>
        <p:nvPicPr>
          <p:cNvPr id="3" name="Picture 2">
            <a:extLst>
              <a:ext uri="{FF2B5EF4-FFF2-40B4-BE49-F238E27FC236}">
                <a16:creationId xmlns:a16="http://schemas.microsoft.com/office/drawing/2014/main" id="{5A835ACF-A19F-1CAA-75CA-B010CFF9A2BA}"/>
              </a:ext>
            </a:extLst>
          </p:cNvPr>
          <p:cNvPicPr>
            <a:picLocks noChangeAspect="1"/>
          </p:cNvPicPr>
          <p:nvPr/>
        </p:nvPicPr>
        <p:blipFill>
          <a:blip r:embed="rId6"/>
          <a:stretch>
            <a:fillRect/>
          </a:stretch>
        </p:blipFill>
        <p:spPr>
          <a:xfrm>
            <a:off x="7391400" y="1250097"/>
            <a:ext cx="762000" cy="161365"/>
          </a:xfrm>
          <a:prstGeom prst="rect">
            <a:avLst/>
          </a:prstGeom>
        </p:spPr>
      </p:pic>
      <p:sp>
        <p:nvSpPr>
          <p:cNvPr id="11" name="TextBox 10">
            <a:extLst>
              <a:ext uri="{FF2B5EF4-FFF2-40B4-BE49-F238E27FC236}">
                <a16:creationId xmlns:a16="http://schemas.microsoft.com/office/drawing/2014/main" id="{CA6B09FD-BD0B-0B7D-52DB-C5B58E3029D1}"/>
              </a:ext>
            </a:extLst>
          </p:cNvPr>
          <p:cNvSpPr txBox="1"/>
          <p:nvPr/>
        </p:nvSpPr>
        <p:spPr>
          <a:xfrm>
            <a:off x="1659202" y="1887080"/>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Tree>
    <p:extLst>
      <p:ext uri="{BB962C8B-B14F-4D97-AF65-F5344CB8AC3E}">
        <p14:creationId xmlns:p14="http://schemas.microsoft.com/office/powerpoint/2010/main" val="4072958820"/>
      </p:ext>
    </p:extLst>
  </p:cSld>
  <p:clrMapOvr>
    <a:overrideClrMapping bg1="lt1" tx1="dk1" bg2="lt2" tx2="dk2" accent1="accent1" accent2="accent2" accent3="accent3" accent4="accent4" accent5="accent5" accent6="accent6" hlink="hlink" folHlink="folHlink"/>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228600" y="1476705"/>
            <a:ext cx="8732520" cy="4881295"/>
          </a:xfrm>
          <a:prstGeom prst="rect">
            <a:avLst/>
          </a:prstGeom>
        </p:spPr>
      </p:pic>
      <p:pic>
        <p:nvPicPr>
          <p:cNvPr id="7" name="Picture 6">
            <a:extLst>
              <a:ext uri="{FF2B5EF4-FFF2-40B4-BE49-F238E27FC236}">
                <a16:creationId xmlns:a16="http://schemas.microsoft.com/office/drawing/2014/main" id="{AD597ED4-74BC-70DA-5994-B40FD9208B15}"/>
              </a:ext>
            </a:extLst>
          </p:cNvPr>
          <p:cNvPicPr>
            <a:picLocks noChangeAspect="1"/>
          </p:cNvPicPr>
          <p:nvPr/>
        </p:nvPicPr>
        <p:blipFill>
          <a:blip r:embed="rId5"/>
          <a:stretch>
            <a:fillRect/>
          </a:stretch>
        </p:blipFill>
        <p:spPr>
          <a:xfrm>
            <a:off x="2544905" y="1227287"/>
            <a:ext cx="4054191" cy="358171"/>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i="0" dirty="0">
                <a:solidFill>
                  <a:srgbClr val="002060"/>
                </a:solidFill>
                <a:effectLst/>
                <a:latin typeface="Arial"/>
                <a:cs typeface="Arial" pitchFamily="34" charset="0"/>
              </a:rPr>
              <a:t>HRMC Private Sector </a:t>
            </a:r>
            <a:endParaRPr kumimoji="0" lang="en-US" sz="1200" b="1" i="1" u="none" strike="noStrike" kern="0" cap="none" spc="0" normalizeH="0" baseline="0" noProof="0" dirty="0">
              <a:ln>
                <a:noFill/>
              </a:ln>
              <a:solidFill>
                <a:srgbClr val="002060"/>
              </a:solidFill>
              <a:effectLst/>
              <a:uLnTx/>
              <a:uFillTx/>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19</a:t>
            </a:fld>
            <a:endParaRPr lang="en-US" dirty="0"/>
          </a:p>
        </p:txBody>
      </p:sp>
      <p:sp>
        <p:nvSpPr>
          <p:cNvPr id="8" name="TextBox 7"/>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9" name="TextBox 8">
            <a:extLst>
              <a:ext uri="{FF2B5EF4-FFF2-40B4-BE49-F238E27FC236}">
                <a16:creationId xmlns:a16="http://schemas.microsoft.com/office/drawing/2014/main" id="{CA6B09FD-BD0B-0B7D-52DB-C5B58E3029D1}"/>
              </a:ext>
            </a:extLst>
          </p:cNvPr>
          <p:cNvSpPr txBox="1"/>
          <p:nvPr/>
        </p:nvSpPr>
        <p:spPr>
          <a:xfrm>
            <a:off x="1672647" y="1896122"/>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Tree>
    <p:extLst>
      <p:ext uri="{BB962C8B-B14F-4D97-AF65-F5344CB8AC3E}">
        <p14:creationId xmlns:p14="http://schemas.microsoft.com/office/powerpoint/2010/main" val="2484424947"/>
      </p:ext>
    </p:extLst>
  </p:cSld>
  <p:clrMapOvr>
    <a:overrideClrMapping bg1="lt1" tx1="dk1" bg2="lt2" tx2="dk2" accent1="accent1" accent2="accent2" accent3="accent3" accent4="accent4" accent5="accent5" accent6="accent6" hlink="hlink" folHlink="folHlink"/>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a:ea typeface="+mj-ea"/>
                <a:cs typeface="Arial" pitchFamily="34" charset="0"/>
              </a:rPr>
              <a:t>Notes</a:t>
            </a:r>
            <a:endParaRPr kumimoji="0" lang="en-US" sz="1200" b="1" i="1" u="none" strike="noStrike" kern="0" cap="none" spc="0" normalizeH="0" baseline="0" noProof="0" dirty="0">
              <a:ln>
                <a:noFill/>
              </a:ln>
              <a:solidFill>
                <a:srgbClr val="002060"/>
              </a:solidFill>
              <a:effectLst/>
              <a:uLnTx/>
              <a:uFillTx/>
              <a:latin typeface="Arial"/>
              <a:ea typeface="+mj-ea"/>
            </a:endParaRPr>
          </a:p>
        </p:txBody>
      </p:sp>
      <p:sp>
        <p:nvSpPr>
          <p:cNvPr id="10"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FFDF7-475E-4D47-8720-BC1BB1C94DBD}" type="slidenum">
              <a:rPr kumimoji="0" lang="en-US" sz="1200" b="1" i="1" u="none" strike="noStrike" kern="1200" cap="none" spc="0" normalizeH="0" baseline="0" noProof="0" smtClean="0">
                <a:ln>
                  <a:noFill/>
                </a:ln>
                <a:solidFill>
                  <a:srgbClr val="80808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1" i="1" u="none" strike="noStrike" kern="1200" cap="none" spc="0" normalizeH="0" baseline="0" noProof="0" dirty="0">
              <a:ln>
                <a:noFill/>
              </a:ln>
              <a:solidFill>
                <a:srgbClr val="808080"/>
              </a:solidFill>
              <a:effectLst/>
              <a:uLnTx/>
              <a:uFillTx/>
              <a:latin typeface="Arial" pitchFamily="34" charset="0"/>
              <a:ea typeface="+mn-ea"/>
              <a:cs typeface="+mn-cs"/>
            </a:endParaRPr>
          </a:p>
        </p:txBody>
      </p:sp>
      <p:sp>
        <p:nvSpPr>
          <p:cNvPr id="3" name="TextBox 2"/>
          <p:cNvSpPr txBox="1"/>
          <p:nvPr/>
        </p:nvSpPr>
        <p:spPr>
          <a:xfrm>
            <a:off x="533399" y="1244413"/>
            <a:ext cx="8001001" cy="3539430"/>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square" rtlCol="0">
            <a:spAutoFit/>
          </a:bodyPr>
          <a:lstStyle/>
          <a:p>
            <a:pPr marL="285750" indent="-285750">
              <a:buFont typeface="Wingdings" panose="05000000000000000000" pitchFamily="2" charset="2"/>
              <a:buChar char="§"/>
            </a:pPr>
            <a:r>
              <a:rPr lang="en-US" sz="1600" b="0" i="0" kern="0" dirty="0">
                <a:solidFill>
                  <a:srgbClr val="002060"/>
                </a:solidFill>
                <a:latin typeface="Arial" panose="020B0604020202020204" pitchFamily="34" charset="0"/>
                <a:cs typeface="Arial" panose="020B0604020202020204" pitchFamily="34" charset="0"/>
              </a:rPr>
              <a:t>Data contained in this report reflects the Navy program of record as of 01 </a:t>
            </a:r>
            <a:r>
              <a:rPr lang="en-US" sz="1600" b="0" i="0" kern="0" dirty="0" smtClean="0">
                <a:solidFill>
                  <a:srgbClr val="002060"/>
                </a:solidFill>
                <a:latin typeface="Arial" panose="020B0604020202020204" pitchFamily="34" charset="0"/>
                <a:cs typeface="Arial" panose="020B0604020202020204" pitchFamily="34" charset="0"/>
              </a:rPr>
              <a:t>APRIL 2025.</a:t>
            </a:r>
            <a:endParaRPr lang="en-US" sz="1600" b="0" i="0" kern="0" dirty="0">
              <a:solidFill>
                <a:srgbClr val="002060"/>
              </a:solidFill>
              <a:latin typeface="Arial" panose="020B0604020202020204" pitchFamily="34" charset="0"/>
              <a:cs typeface="Arial" panose="020B0604020202020204" pitchFamily="34" charset="0"/>
            </a:endParaRPr>
          </a:p>
          <a:p>
            <a:endParaRPr lang="en-US" sz="1600" b="0" i="0" kern="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600" b="0" i="0" kern="0" dirty="0">
                <a:solidFill>
                  <a:srgbClr val="002060"/>
                </a:solidFill>
                <a:latin typeface="Arial" panose="020B0604020202020204" pitchFamily="34" charset="0"/>
                <a:cs typeface="Arial" panose="020B0604020202020204" pitchFamily="34" charset="0"/>
              </a:rPr>
              <a:t>The next bi-monthly workload projections are targeted for release no later than </a:t>
            </a:r>
            <a:r>
              <a:rPr lang="en-US" sz="1600" b="0" i="0" kern="0" dirty="0" smtClean="0">
                <a:solidFill>
                  <a:srgbClr val="002060"/>
                </a:solidFill>
                <a:latin typeface="Arial" panose="020B0604020202020204" pitchFamily="34" charset="0"/>
                <a:cs typeface="Arial" panose="020B0604020202020204" pitchFamily="34" charset="0"/>
              </a:rPr>
              <a:t>30 JUNE </a:t>
            </a:r>
            <a:r>
              <a:rPr lang="en-US" sz="1600" b="0" i="0" kern="0" dirty="0">
                <a:solidFill>
                  <a:srgbClr val="002060"/>
                </a:solidFill>
                <a:latin typeface="Arial" panose="020B0604020202020204" pitchFamily="34" charset="0"/>
                <a:cs typeface="Arial" panose="020B0604020202020204" pitchFamily="34" charset="0"/>
              </a:rPr>
              <a:t>2025.</a:t>
            </a:r>
          </a:p>
          <a:p>
            <a:pPr marL="285750" indent="-285750">
              <a:buFont typeface="Wingdings" panose="05000000000000000000" pitchFamily="2" charset="2"/>
              <a:buChar char="§"/>
            </a:pPr>
            <a:endParaRPr lang="en-US" sz="1600" b="0" i="0" kern="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600" b="0" i="0" kern="0" dirty="0" smtClean="0">
                <a:solidFill>
                  <a:srgbClr val="002060"/>
                </a:solidFill>
                <a:latin typeface="Arial" panose="020B0604020202020204" pitchFamily="34" charset="0"/>
                <a:cs typeface="Arial" panose="020B0604020202020204" pitchFamily="34" charset="0"/>
              </a:rPr>
              <a:t>Industry </a:t>
            </a:r>
            <a:r>
              <a:rPr lang="en-US" sz="1600" b="0" i="0" kern="0" dirty="0">
                <a:solidFill>
                  <a:srgbClr val="002060"/>
                </a:solidFill>
                <a:latin typeface="Arial" panose="020B0604020202020204" pitchFamily="34" charset="0"/>
                <a:cs typeface="Arial" panose="020B0604020202020204" pitchFamily="34" charset="0"/>
              </a:rPr>
              <a:t>manning impacts, results of ongoing availability duration and schedule review, tailored acquisition strategies and ongoing budget negotiations may refine out-year projections.  </a:t>
            </a:r>
            <a:endParaRPr lang="en-US" sz="1600" b="0" i="0" kern="0" dirty="0" smtClean="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sz="1600" b="0" i="0" kern="0" dirty="0" smtClean="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600" b="0" i="0" kern="0" dirty="0" smtClean="0">
                <a:solidFill>
                  <a:srgbClr val="002060"/>
                </a:solidFill>
                <a:latin typeface="Arial" panose="020B0604020202020204" pitchFamily="34" charset="0"/>
                <a:cs typeface="Arial" panose="020B0604020202020204" pitchFamily="34" charset="0"/>
              </a:rPr>
              <a:t>The Fleet </a:t>
            </a:r>
            <a:r>
              <a:rPr lang="en-US" sz="1600" b="0" i="0" kern="0" dirty="0">
                <a:solidFill>
                  <a:srgbClr val="002060"/>
                </a:solidFill>
                <a:latin typeface="Arial" panose="020B0604020202020204" pitchFamily="34" charset="0"/>
                <a:cs typeface="Arial" panose="020B0604020202020204" pitchFamily="34" charset="0"/>
              </a:rPr>
              <a:t>Scheduling Conference was held in April 2025. Approved changes are in the process of being incorporated into the scheduling program of record and are not </a:t>
            </a:r>
            <a:r>
              <a:rPr lang="en-US" sz="1600" b="0" i="0" kern="0" dirty="0" smtClean="0">
                <a:solidFill>
                  <a:srgbClr val="002060"/>
                </a:solidFill>
                <a:latin typeface="Arial" panose="020B0604020202020204" pitchFamily="34" charset="0"/>
                <a:cs typeface="Arial" panose="020B0604020202020204" pitchFamily="34" charset="0"/>
              </a:rPr>
              <a:t>as of yet fully </a:t>
            </a:r>
            <a:r>
              <a:rPr lang="en-US" sz="1600" b="0" i="0" kern="0" dirty="0">
                <a:solidFill>
                  <a:srgbClr val="002060"/>
                </a:solidFill>
                <a:latin typeface="Arial" panose="020B0604020202020204" pitchFamily="34" charset="0"/>
                <a:cs typeface="Arial" panose="020B0604020202020204" pitchFamily="34" charset="0"/>
              </a:rPr>
              <a:t>reflected in the </a:t>
            </a:r>
            <a:r>
              <a:rPr lang="en-US" sz="1600" b="0" i="0" kern="0" dirty="0" smtClean="0">
                <a:solidFill>
                  <a:srgbClr val="002060"/>
                </a:solidFill>
                <a:latin typeface="Arial" panose="020B0604020202020204" pitchFamily="34" charset="0"/>
                <a:cs typeface="Arial" panose="020B0604020202020204" pitchFamily="34" charset="0"/>
              </a:rPr>
              <a:t>current workload.</a:t>
            </a:r>
            <a:endParaRPr lang="en-US" sz="1600" b="0" i="0" kern="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sz="1600" b="0" i="0" kern="0" dirty="0">
              <a:solidFill>
                <a:srgbClr val="002060"/>
              </a:solidFill>
              <a:latin typeface="Arial" panose="020B0604020202020204" pitchFamily="34" charset="0"/>
              <a:cs typeface="Arial" panose="020B0604020202020204" pitchFamily="34" charset="0"/>
            </a:endParaRPr>
          </a:p>
        </p:txBody>
      </p:sp>
      <p:sp>
        <p:nvSpPr>
          <p:cNvPr id="7" name="TextBox 6"/>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Tree>
    <p:extLst>
      <p:ext uri="{BB962C8B-B14F-4D97-AF65-F5344CB8AC3E}">
        <p14:creationId xmlns:p14="http://schemas.microsoft.com/office/powerpoint/2010/main" val="2809251647"/>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2069"/>
          </a:xfrm>
        </p:spPr>
        <p:txBody>
          <a:bodyPr/>
          <a:lstStyle/>
          <a:p>
            <a:pPr>
              <a:lnSpc>
                <a:spcPct val="100000"/>
              </a:lnSpc>
            </a:pPr>
            <a:r>
              <a:rPr lang="en-US" sz="1200" i="0" dirty="0">
                <a:solidFill>
                  <a:srgbClr val="002060"/>
                </a:solidFill>
                <a:effectLst/>
              </a:rPr>
              <a:t>HRMC Private Sector </a:t>
            </a:r>
            <a:br>
              <a:rPr lang="en-US" sz="1200" i="0" dirty="0">
                <a:solidFill>
                  <a:srgbClr val="002060"/>
                </a:solidFill>
                <a:effectLst/>
              </a:rPr>
            </a:br>
            <a:r>
              <a:rPr lang="en-US" sz="1200" i="0" dirty="0">
                <a:solidFill>
                  <a:srgbClr val="002060"/>
                </a:solidFill>
                <a:effectLst/>
              </a:rPr>
              <a:t>Workload Forecast with MOD estimates (no AIT) FY25 - FY28</a:t>
            </a:r>
            <a:br>
              <a:rPr lang="en-US" sz="1200" i="0" dirty="0">
                <a:solidFill>
                  <a:srgbClr val="002060"/>
                </a:solidFill>
                <a:effectLst/>
              </a:rPr>
            </a:br>
            <a:r>
              <a:rPr lang="en-US" sz="1200" i="0" dirty="0">
                <a:solidFill>
                  <a:srgbClr val="002060"/>
                </a:solidFill>
                <a:effectLst/>
              </a:rPr>
              <a:t>Industry Forecast - as of 01 </a:t>
            </a:r>
            <a:r>
              <a:rPr lang="en-US" sz="1200" i="0" dirty="0" smtClean="0">
                <a:solidFill>
                  <a:srgbClr val="002060"/>
                </a:solidFill>
                <a:effectLst/>
              </a:rPr>
              <a:t>APR </a:t>
            </a:r>
            <a:r>
              <a:rPr lang="en-US" sz="1200" i="0" dirty="0">
                <a:solidFill>
                  <a:srgbClr val="002060"/>
                </a:solidFill>
                <a:effectLst/>
              </a:rPr>
              <a:t>2025</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FFDF7-475E-4D47-8720-BC1BB1C94DBD}" type="slidenum">
              <a:rPr kumimoji="0" lang="en-US" sz="1200" b="1" i="1" u="none" strike="noStrike" kern="1200" cap="none" spc="0" normalizeH="0" baseline="0" noProof="0" smtClean="0">
                <a:ln>
                  <a:noFill/>
                </a:ln>
                <a:solidFill>
                  <a:srgbClr val="80808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1" i="1" u="none" strike="noStrike" kern="1200" cap="none" spc="0" normalizeH="0" baseline="0" noProof="0" dirty="0">
              <a:ln>
                <a:noFill/>
              </a:ln>
              <a:solidFill>
                <a:srgbClr val="808080"/>
              </a:solidFill>
              <a:effectLst/>
              <a:uLnTx/>
              <a:uFillTx/>
              <a:latin typeface="Arial" pitchFamily="34" charset="0"/>
              <a:ea typeface="+mn-ea"/>
              <a:cs typeface="+mn-cs"/>
            </a:endParaRPr>
          </a:p>
        </p:txBody>
      </p:sp>
      <p:sp>
        <p:nvSpPr>
          <p:cNvPr id="9" name="TextBox 8"/>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600" b="1" i="1" u="none" strike="noStrike" kern="1200" cap="none" spc="0" normalizeH="0" baseline="0" noProof="0" dirty="0">
                <a:ln>
                  <a:noFill/>
                </a:ln>
                <a:solidFill>
                  <a:srgbClr val="000064"/>
                </a:solidFill>
                <a:effectLst/>
                <a:uLnTx/>
                <a:uFillTx/>
                <a:latin typeface="Arial"/>
                <a:ea typeface="+mn-ea"/>
                <a:cs typeface="Arial" charset="0"/>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400" b="1" i="1" u="none" strike="noStrike" kern="1200" cap="none" spc="0" normalizeH="0" baseline="0" noProof="0" dirty="0">
              <a:ln>
                <a:noFill/>
              </a:ln>
              <a:solidFill>
                <a:srgbClr val="000064"/>
              </a:solidFill>
              <a:effectLst/>
              <a:uLnTx/>
              <a:uFillTx/>
              <a:latin typeface="Arial"/>
              <a:ea typeface="+mn-ea"/>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700" b="1" i="1" u="none" strike="noStrike" kern="1200" cap="none" spc="0" normalizeH="0" baseline="0" noProof="0" dirty="0">
                <a:ln>
                  <a:noFill/>
                </a:ln>
                <a:solidFill>
                  <a:srgbClr val="000064"/>
                </a:solidFill>
                <a:effectLst/>
                <a:uLnTx/>
                <a:uFillTx/>
                <a:latin typeface="Arial"/>
                <a:ea typeface="+mn-ea"/>
                <a:cs typeface="Arial" charset="0"/>
              </a:rPr>
              <a:t>“Distribution Statement A: Approved for Public Release; Distribution is unlimited.”</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600" b="1" i="1" u="none" strike="noStrike" kern="1200" cap="none" spc="0" normalizeH="0" baseline="0" noProof="0" dirty="0">
              <a:ln>
                <a:noFill/>
              </a:ln>
              <a:solidFill>
                <a:srgbClr val="000064"/>
              </a:solidFill>
              <a:effectLst/>
              <a:uLnTx/>
              <a:uFillTx/>
              <a:latin typeface="Arial"/>
              <a:ea typeface="+mn-ea"/>
              <a:cs typeface="Arial" charset="0"/>
            </a:endParaRPr>
          </a:p>
        </p:txBody>
      </p:sp>
      <p:pic>
        <p:nvPicPr>
          <p:cNvPr id="3" name="Picture 2"/>
          <p:cNvPicPr>
            <a:picLocks noChangeAspect="1"/>
          </p:cNvPicPr>
          <p:nvPr/>
        </p:nvPicPr>
        <p:blipFill>
          <a:blip r:embed="rId4"/>
          <a:stretch>
            <a:fillRect/>
          </a:stretch>
        </p:blipFill>
        <p:spPr>
          <a:xfrm>
            <a:off x="2057400" y="1219200"/>
            <a:ext cx="6400800" cy="4071698"/>
          </a:xfrm>
          <a:prstGeom prst="rect">
            <a:avLst/>
          </a:prstGeom>
        </p:spPr>
      </p:pic>
    </p:spTree>
    <p:extLst>
      <p:ext uri="{BB962C8B-B14F-4D97-AF65-F5344CB8AC3E}">
        <p14:creationId xmlns:p14="http://schemas.microsoft.com/office/powerpoint/2010/main" val="2124933417"/>
      </p:ext>
    </p:extLst>
  </p:cSld>
  <p:clrMapOvr>
    <a:overrideClrMapping bg1="lt1" tx1="dk1" bg2="lt2" tx2="dk2" accent1="accent1" accent2="accent2" accent3="accent3" accent4="accent4" accent5="accent5" accent6="accent6" hlink="hlink" folHlink="folHlink"/>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228600" y="1544580"/>
            <a:ext cx="8686800" cy="4824317"/>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a:ea typeface="+mj-ea"/>
                <a:cs typeface="Arial" pitchFamily="34" charset="0"/>
              </a:rPr>
              <a:t>MARMC Private Sector </a:t>
            </a:r>
            <a:endParaRPr kumimoji="0" lang="en-US" sz="1200" b="1" i="1" u="none" strike="noStrike" kern="0" cap="none" spc="0" normalizeH="0" baseline="0" noProof="0" dirty="0">
              <a:ln>
                <a:noFill/>
              </a:ln>
              <a:solidFill>
                <a:srgbClr val="002060"/>
              </a:solidFill>
              <a:effectLst/>
              <a:uLnTx/>
              <a:uFillTx/>
              <a:latin typeface="Arial"/>
              <a:ea typeface="+mj-ea"/>
            </a:endParaRPr>
          </a:p>
        </p:txBody>
      </p:sp>
      <p:sp>
        <p:nvSpPr>
          <p:cNvPr id="10"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FFDF7-475E-4D47-8720-BC1BB1C94DBD}" type="slidenum">
              <a:rPr kumimoji="0" lang="en-US" sz="1200" b="1" i="1" u="none" strike="noStrike" kern="1200" cap="none" spc="0" normalizeH="0" baseline="0" noProof="0" smtClean="0">
                <a:ln>
                  <a:noFill/>
                </a:ln>
                <a:solidFill>
                  <a:srgbClr val="80808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1" i="1" u="none" strike="noStrike" kern="1200" cap="none" spc="0" normalizeH="0" baseline="0" noProof="0" dirty="0">
              <a:ln>
                <a:noFill/>
              </a:ln>
              <a:solidFill>
                <a:srgbClr val="808080"/>
              </a:solidFill>
              <a:effectLst/>
              <a:uLnTx/>
              <a:uFillTx/>
              <a:latin typeface="Arial" pitchFamily="34" charset="0"/>
              <a:ea typeface="+mn-ea"/>
              <a:cs typeface="+mn-cs"/>
            </a:endParaRPr>
          </a:p>
        </p:txBody>
      </p:sp>
      <p:pic>
        <p:nvPicPr>
          <p:cNvPr id="11" name="Picture 10"/>
          <p:cNvPicPr>
            <a:picLocks noChangeAspect="1"/>
          </p:cNvPicPr>
          <p:nvPr/>
        </p:nvPicPr>
        <p:blipFill>
          <a:blip r:embed="rId5"/>
          <a:stretch>
            <a:fillRect/>
          </a:stretch>
        </p:blipFill>
        <p:spPr>
          <a:xfrm>
            <a:off x="315912" y="1251881"/>
            <a:ext cx="8512175" cy="149135"/>
          </a:xfrm>
          <a:prstGeom prst="rect">
            <a:avLst/>
          </a:prstGeom>
        </p:spPr>
      </p:pic>
      <p:sp>
        <p:nvSpPr>
          <p:cNvPr id="8" name="TextBox 7"/>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9" name="TextBox 8">
            <a:extLst>
              <a:ext uri="{FF2B5EF4-FFF2-40B4-BE49-F238E27FC236}">
                <a16:creationId xmlns:a16="http://schemas.microsoft.com/office/drawing/2014/main" id="{CA6B09FD-BD0B-0B7D-52DB-C5B58E3029D1}"/>
              </a:ext>
            </a:extLst>
          </p:cNvPr>
          <p:cNvSpPr txBox="1"/>
          <p:nvPr/>
        </p:nvSpPr>
        <p:spPr>
          <a:xfrm>
            <a:off x="1644268" y="1980843"/>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pic>
        <p:nvPicPr>
          <p:cNvPr id="2" name="Picture 1"/>
          <p:cNvPicPr>
            <a:picLocks noChangeAspect="1"/>
          </p:cNvPicPr>
          <p:nvPr/>
        </p:nvPicPr>
        <p:blipFill rotWithShape="1">
          <a:blip r:embed="rId6"/>
          <a:srcRect r="61502" b="-23523"/>
          <a:stretch/>
        </p:blipFill>
        <p:spPr>
          <a:xfrm>
            <a:off x="6309831" y="1401016"/>
            <a:ext cx="2529369" cy="211605"/>
          </a:xfrm>
          <a:prstGeom prst="rect">
            <a:avLst/>
          </a:prstGeom>
        </p:spPr>
      </p:pic>
    </p:spTree>
    <p:extLst>
      <p:ext uri="{BB962C8B-B14F-4D97-AF65-F5344CB8AC3E}">
        <p14:creationId xmlns:p14="http://schemas.microsoft.com/office/powerpoint/2010/main" val="1799250685"/>
      </p:ext>
    </p:extLst>
  </p:cSld>
  <p:clrMapOvr>
    <a:overrideClrMapping bg1="lt1" tx1="dk1" bg2="lt2" tx2="dk2" accent1="accent1" accent2="accent2" accent3="accent3" accent4="accent4" accent5="accent5" accent6="accent6" hlink="hlink" folHlink="folHlink"/>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228600" y="1554096"/>
            <a:ext cx="8686800" cy="4825158"/>
          </a:xfrm>
          <a:prstGeom prst="rect">
            <a:avLst/>
          </a:prstGeom>
        </p:spPr>
      </p:pic>
      <p:pic>
        <p:nvPicPr>
          <p:cNvPr id="6" name="Picture 5">
            <a:extLst>
              <a:ext uri="{FF2B5EF4-FFF2-40B4-BE49-F238E27FC236}">
                <a16:creationId xmlns:a16="http://schemas.microsoft.com/office/drawing/2014/main" id="{C079CE87-105E-6D9B-4FCE-033322D1B4DD}"/>
              </a:ext>
            </a:extLst>
          </p:cNvPr>
          <p:cNvPicPr>
            <a:picLocks noChangeAspect="1"/>
          </p:cNvPicPr>
          <p:nvPr/>
        </p:nvPicPr>
        <p:blipFill>
          <a:blip r:embed="rId5"/>
          <a:stretch>
            <a:fillRect/>
          </a:stretch>
        </p:blipFill>
        <p:spPr>
          <a:xfrm>
            <a:off x="2544905" y="1227287"/>
            <a:ext cx="4054191" cy="358171"/>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a:ea typeface="+mj-ea"/>
                <a:cs typeface="Arial" pitchFamily="34" charset="0"/>
              </a:rPr>
              <a:t>MARMC Private Sector </a:t>
            </a:r>
            <a:endParaRPr kumimoji="0" lang="en-US" sz="1200" b="1" i="1" u="none" strike="noStrike" kern="0" cap="none" spc="0" normalizeH="0" baseline="0" noProof="0" dirty="0">
              <a:ln>
                <a:noFill/>
              </a:ln>
              <a:solidFill>
                <a:srgbClr val="002060"/>
              </a:solidFill>
              <a:effectLst/>
              <a:uLnTx/>
              <a:uFillTx/>
              <a:latin typeface="Arial"/>
              <a:ea typeface="+mj-ea"/>
            </a:endParaRPr>
          </a:p>
        </p:txBody>
      </p:sp>
      <p:sp>
        <p:nvSpPr>
          <p:cNvPr id="10"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FFDF7-475E-4D47-8720-BC1BB1C94DBD}" type="slidenum">
              <a:rPr kumimoji="0" lang="en-US" sz="1200" b="1" i="1" u="none" strike="noStrike" kern="1200" cap="none" spc="0" normalizeH="0" baseline="0" noProof="0" smtClean="0">
                <a:ln>
                  <a:noFill/>
                </a:ln>
                <a:solidFill>
                  <a:srgbClr val="80808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1" i="1" u="none" strike="noStrike" kern="1200" cap="none" spc="0" normalizeH="0" baseline="0" noProof="0" dirty="0">
              <a:ln>
                <a:noFill/>
              </a:ln>
              <a:solidFill>
                <a:srgbClr val="808080"/>
              </a:solidFill>
              <a:effectLst/>
              <a:uLnTx/>
              <a:uFillTx/>
              <a:latin typeface="Arial" pitchFamily="34" charset="0"/>
              <a:ea typeface="+mn-ea"/>
              <a:cs typeface="+mn-cs"/>
            </a:endParaRPr>
          </a:p>
        </p:txBody>
      </p:sp>
      <p:sp>
        <p:nvSpPr>
          <p:cNvPr id="8" name="TextBox 7"/>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9" name="TextBox 8">
            <a:extLst>
              <a:ext uri="{FF2B5EF4-FFF2-40B4-BE49-F238E27FC236}">
                <a16:creationId xmlns:a16="http://schemas.microsoft.com/office/drawing/2014/main" id="{CA6B09FD-BD0B-0B7D-52DB-C5B58E3029D1}"/>
              </a:ext>
            </a:extLst>
          </p:cNvPr>
          <p:cNvSpPr txBox="1"/>
          <p:nvPr/>
        </p:nvSpPr>
        <p:spPr>
          <a:xfrm>
            <a:off x="1643349" y="1981200"/>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Tree>
    <p:extLst>
      <p:ext uri="{BB962C8B-B14F-4D97-AF65-F5344CB8AC3E}">
        <p14:creationId xmlns:p14="http://schemas.microsoft.com/office/powerpoint/2010/main" val="217602951"/>
      </p:ext>
    </p:extLst>
  </p:cSld>
  <p:clrMapOvr>
    <a:overrideClrMapping bg1="lt1" tx1="dk1" bg2="lt2" tx2="dk2" accent1="accent1" accent2="accent2" accent3="accent3" accent4="accent4" accent5="accent5" accent6="accent6" hlink="hlink" folHlink="folHlink"/>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2069"/>
          </a:xfrm>
        </p:spPr>
        <p:txBody>
          <a:bodyPr/>
          <a:lstStyle/>
          <a:p>
            <a:pPr>
              <a:lnSpc>
                <a:spcPct val="100000"/>
              </a:lnSpc>
            </a:pPr>
            <a:r>
              <a:rPr lang="en-US" sz="1200" i="0" dirty="0">
                <a:solidFill>
                  <a:srgbClr val="002060"/>
                </a:solidFill>
                <a:effectLst/>
              </a:rPr>
              <a:t>MARMC Private Sector </a:t>
            </a:r>
            <a:br>
              <a:rPr lang="en-US" sz="1200" i="0" dirty="0">
                <a:solidFill>
                  <a:srgbClr val="002060"/>
                </a:solidFill>
                <a:effectLst/>
              </a:rPr>
            </a:br>
            <a:r>
              <a:rPr lang="en-US" sz="1200" i="0" dirty="0">
                <a:solidFill>
                  <a:srgbClr val="002060"/>
                </a:solidFill>
                <a:effectLst/>
              </a:rPr>
              <a:t>Workload Forecast with MOD estimates (no AIT) FY25 - FY26</a:t>
            </a:r>
            <a:br>
              <a:rPr lang="en-US" sz="1200" i="0" dirty="0">
                <a:solidFill>
                  <a:srgbClr val="002060"/>
                </a:solidFill>
                <a:effectLst/>
              </a:rPr>
            </a:br>
            <a:r>
              <a:rPr lang="en-US" sz="1200" i="0" dirty="0">
                <a:solidFill>
                  <a:srgbClr val="002060"/>
                </a:solidFill>
                <a:effectLst/>
              </a:rPr>
              <a:t>Industry Forecast - as of 01 </a:t>
            </a:r>
            <a:r>
              <a:rPr lang="en-US" sz="1200" i="0" dirty="0" smtClean="0">
                <a:solidFill>
                  <a:srgbClr val="002060"/>
                </a:solidFill>
                <a:effectLst/>
              </a:rPr>
              <a:t>APR 2025</a:t>
            </a:r>
            <a:r>
              <a:rPr lang="en-US" sz="1200" i="0" dirty="0">
                <a:solidFill>
                  <a:srgbClr val="002060"/>
                </a:solidFill>
                <a:effectLst/>
              </a:rPr>
              <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5</a:t>
            </a:fld>
            <a:endParaRPr lang="en-US" dirty="0"/>
          </a:p>
        </p:txBody>
      </p:sp>
      <p:sp>
        <p:nvSpPr>
          <p:cNvPr id="9" name="TextBox 8"/>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p>
          <a:p>
            <a:r>
              <a:rPr lang="en-US" sz="700" dirty="0"/>
              <a:t>“Distribution Statement A: Approved for Public Release; Distribution is unlimited.”</a:t>
            </a:r>
          </a:p>
          <a:p>
            <a:pPr algn="l"/>
            <a:endParaRPr lang="en-US" dirty="0"/>
          </a:p>
        </p:txBody>
      </p:sp>
      <p:pic>
        <p:nvPicPr>
          <p:cNvPr id="5" name="Picture 4"/>
          <p:cNvPicPr>
            <a:picLocks noChangeAspect="1"/>
          </p:cNvPicPr>
          <p:nvPr/>
        </p:nvPicPr>
        <p:blipFill>
          <a:blip r:embed="rId4"/>
          <a:stretch>
            <a:fillRect/>
          </a:stretch>
        </p:blipFill>
        <p:spPr>
          <a:xfrm>
            <a:off x="3547422" y="855338"/>
            <a:ext cx="2066925" cy="165957"/>
          </a:xfrm>
          <a:prstGeom prst="rect">
            <a:avLst/>
          </a:prstGeom>
        </p:spPr>
      </p:pic>
      <p:pic>
        <p:nvPicPr>
          <p:cNvPr id="3" name="Picture 2"/>
          <p:cNvPicPr>
            <a:picLocks noChangeAspect="1"/>
          </p:cNvPicPr>
          <p:nvPr/>
        </p:nvPicPr>
        <p:blipFill>
          <a:blip r:embed="rId5"/>
          <a:stretch>
            <a:fillRect/>
          </a:stretch>
        </p:blipFill>
        <p:spPr>
          <a:xfrm>
            <a:off x="2057400" y="1219200"/>
            <a:ext cx="6400800" cy="4522856"/>
          </a:xfrm>
          <a:prstGeom prst="rect">
            <a:avLst/>
          </a:prstGeom>
        </p:spPr>
      </p:pic>
      <p:sp>
        <p:nvSpPr>
          <p:cNvPr id="7" name="TextBox 6"/>
          <p:cNvSpPr txBox="1"/>
          <p:nvPr/>
        </p:nvSpPr>
        <p:spPr>
          <a:xfrm>
            <a:off x="6951618" y="2209800"/>
            <a:ext cx="1439818" cy="169277"/>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500" b="0" i="0" kern="0" dirty="0" smtClean="0"/>
              <a:t>* FY25 CWB Criteria (Duration &gt; 10 Months)</a:t>
            </a:r>
            <a:endParaRPr lang="en-US" sz="500" b="0" i="0" kern="0" dirty="0"/>
          </a:p>
        </p:txBody>
      </p:sp>
    </p:spTree>
    <p:extLst>
      <p:ext uri="{BB962C8B-B14F-4D97-AF65-F5344CB8AC3E}">
        <p14:creationId xmlns:p14="http://schemas.microsoft.com/office/powerpoint/2010/main" val="3061520459"/>
      </p:ext>
    </p:extLst>
  </p:cSld>
  <p:clrMapOvr>
    <a:overrideClrMapping bg1="lt1" tx1="dk1" bg2="lt2" tx2="dk2" accent1="accent1" accent2="accent2" accent3="accent3" accent4="accent4" accent5="accent5" accent6="accent6" hlink="hlink" folHlink="folHlink"/>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MARMC Private Sector </a:t>
            </a:r>
            <a:br>
              <a:rPr lang="en-US" sz="1200" i="0" dirty="0">
                <a:solidFill>
                  <a:srgbClr val="002060"/>
                </a:solidFill>
                <a:effectLst/>
              </a:rPr>
            </a:br>
            <a:r>
              <a:rPr lang="en-US" sz="1200" i="0" dirty="0">
                <a:solidFill>
                  <a:srgbClr val="002060"/>
                </a:solidFill>
                <a:effectLst/>
              </a:rPr>
              <a:t>Workload Forecast with MOD estimates (no AIT) FY27 - FY28</a:t>
            </a:r>
            <a:br>
              <a:rPr lang="en-US" sz="1200" i="0" dirty="0">
                <a:solidFill>
                  <a:srgbClr val="002060"/>
                </a:solidFill>
                <a:effectLst/>
              </a:rPr>
            </a:br>
            <a:r>
              <a:rPr lang="en-US" sz="1200" i="0" dirty="0">
                <a:solidFill>
                  <a:srgbClr val="002060"/>
                </a:solidFill>
                <a:effectLst/>
              </a:rPr>
              <a:t>Industry Forecast - as of 01 </a:t>
            </a:r>
            <a:r>
              <a:rPr lang="en-US" sz="1200" i="0" dirty="0" smtClean="0">
                <a:solidFill>
                  <a:srgbClr val="002060"/>
                </a:solidFill>
                <a:effectLst/>
              </a:rPr>
              <a:t>APR </a:t>
            </a:r>
            <a:r>
              <a:rPr lang="en-US" sz="1200" i="0" dirty="0">
                <a:solidFill>
                  <a:srgbClr val="002060"/>
                </a:solidFill>
                <a:effectLst/>
              </a:rPr>
              <a:t>2025</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6</a:t>
            </a:fld>
            <a:endParaRPr lang="en-US" dirty="0"/>
          </a:p>
        </p:txBody>
      </p:sp>
      <p:sp>
        <p:nvSpPr>
          <p:cNvPr id="9" name="TextBox 8"/>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p>
          <a:p>
            <a:r>
              <a:rPr lang="en-US" sz="700" dirty="0"/>
              <a:t>“Distribution Statement A: Approved for Public Release; Distribution is unlimited.”</a:t>
            </a:r>
          </a:p>
          <a:p>
            <a:pPr algn="l"/>
            <a:endParaRPr lang="en-US" dirty="0"/>
          </a:p>
        </p:txBody>
      </p:sp>
      <p:pic>
        <p:nvPicPr>
          <p:cNvPr id="4" name="Picture 3"/>
          <p:cNvPicPr>
            <a:picLocks noChangeAspect="1"/>
          </p:cNvPicPr>
          <p:nvPr/>
        </p:nvPicPr>
        <p:blipFill>
          <a:blip r:embed="rId4"/>
          <a:stretch>
            <a:fillRect/>
          </a:stretch>
        </p:blipFill>
        <p:spPr>
          <a:xfrm>
            <a:off x="2057400" y="1219200"/>
            <a:ext cx="6400800" cy="3846119"/>
          </a:xfrm>
          <a:prstGeom prst="rect">
            <a:avLst/>
          </a:prstGeom>
        </p:spPr>
      </p:pic>
      <p:pic>
        <p:nvPicPr>
          <p:cNvPr id="11" name="Picture 10"/>
          <p:cNvPicPr>
            <a:picLocks noChangeAspect="1"/>
          </p:cNvPicPr>
          <p:nvPr/>
        </p:nvPicPr>
        <p:blipFill>
          <a:blip r:embed="rId5"/>
          <a:stretch>
            <a:fillRect/>
          </a:stretch>
        </p:blipFill>
        <p:spPr>
          <a:xfrm>
            <a:off x="3547422" y="855338"/>
            <a:ext cx="2066925" cy="165957"/>
          </a:xfrm>
          <a:prstGeom prst="rect">
            <a:avLst/>
          </a:prstGeom>
        </p:spPr>
      </p:pic>
    </p:spTree>
    <p:extLst>
      <p:ext uri="{BB962C8B-B14F-4D97-AF65-F5344CB8AC3E}">
        <p14:creationId xmlns:p14="http://schemas.microsoft.com/office/powerpoint/2010/main" val="610790650"/>
      </p:ext>
    </p:extLst>
  </p:cSld>
  <p:clrMapOvr>
    <a:overrideClrMapping bg1="lt1" tx1="dk1" bg2="lt2" tx2="dk2" accent1="accent1" accent2="accent2" accent3="accent3" accent4="accent4" accent5="accent5" accent6="accent6" hlink="hlink" folHlink="folHlink"/>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8601" y="1460596"/>
            <a:ext cx="8686800" cy="4802581"/>
          </a:xfrm>
          <a:prstGeom prst="rect">
            <a:avLst/>
          </a:prstGeom>
        </p:spPr>
      </p:pic>
      <p:sp>
        <p:nvSpPr>
          <p:cNvPr id="21" name="Title 1"/>
          <p:cNvSpPr txBox="1">
            <a:spLocks/>
          </p:cNvSpPr>
          <p:nvPr/>
        </p:nvSpPr>
        <p:spPr bwMode="auto">
          <a:xfrm>
            <a:off x="1"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a:lnSpc>
                <a:spcPct val="100000"/>
              </a:lnSpc>
            </a:pPr>
            <a:r>
              <a:rPr lang="en-US" sz="2800" i="0" dirty="0">
                <a:solidFill>
                  <a:srgbClr val="002060"/>
                </a:solidFill>
                <a:effectLst/>
                <a:latin typeface="Arial"/>
                <a:cs typeface="Arial" pitchFamily="34" charset="0"/>
              </a:rPr>
              <a:t>SWRMC Private Sector </a:t>
            </a:r>
            <a:endParaRPr lang="en-US" sz="1200" kern="0" dirty="0">
              <a:solidFill>
                <a:srgbClr val="002060"/>
              </a:solidFill>
              <a:effectLst/>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7</a:t>
            </a:fld>
            <a:endParaRPr lang="en-US" dirty="0"/>
          </a:p>
        </p:txBody>
      </p:sp>
      <p:sp>
        <p:nvSpPr>
          <p:cNvPr id="4" name="Rectangle 3"/>
          <p:cNvSpPr/>
          <p:nvPr/>
        </p:nvSpPr>
        <p:spPr bwMode="auto">
          <a:xfrm>
            <a:off x="3048000" y="1400784"/>
            <a:ext cx="609600" cy="2557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1" i="1" u="none" strike="noStrike" cap="none" normalizeH="0" baseline="0">
              <a:ln>
                <a:noFill/>
              </a:ln>
              <a:solidFill>
                <a:schemeClr val="tx2"/>
              </a:solidFill>
              <a:effectLst>
                <a:outerShdw blurRad="38100" dist="38100" dir="2700000" algn="tl">
                  <a:srgbClr val="000000">
                    <a:alpha val="43137"/>
                  </a:srgbClr>
                </a:outerShdw>
              </a:effectLst>
              <a:latin typeface="Arial" pitchFamily="34" charset="0"/>
            </a:endParaRPr>
          </a:p>
        </p:txBody>
      </p:sp>
      <p:pic>
        <p:nvPicPr>
          <p:cNvPr id="14" name="Picture 13"/>
          <p:cNvPicPr>
            <a:picLocks noChangeAspect="1"/>
          </p:cNvPicPr>
          <p:nvPr/>
        </p:nvPicPr>
        <p:blipFill>
          <a:blip r:embed="rId4"/>
          <a:stretch>
            <a:fillRect/>
          </a:stretch>
        </p:blipFill>
        <p:spPr>
          <a:xfrm>
            <a:off x="274755" y="1248384"/>
            <a:ext cx="8594491" cy="173736"/>
          </a:xfrm>
          <a:prstGeom prst="rect">
            <a:avLst/>
          </a:prstGeom>
        </p:spPr>
      </p:pic>
      <p:sp>
        <p:nvSpPr>
          <p:cNvPr id="11" name="TextBox 10"/>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2" name="TextBox 1">
            <a:extLst>
              <a:ext uri="{FF2B5EF4-FFF2-40B4-BE49-F238E27FC236}">
                <a16:creationId xmlns:a16="http://schemas.microsoft.com/office/drawing/2014/main" id="{CA6B09FD-BD0B-0B7D-52DB-C5B58E3029D1}"/>
              </a:ext>
            </a:extLst>
          </p:cNvPr>
          <p:cNvSpPr txBox="1"/>
          <p:nvPr/>
        </p:nvSpPr>
        <p:spPr>
          <a:xfrm>
            <a:off x="1653990" y="1892929"/>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pic>
        <p:nvPicPr>
          <p:cNvPr id="9" name="Picture 8"/>
          <p:cNvPicPr>
            <a:picLocks noChangeAspect="1"/>
          </p:cNvPicPr>
          <p:nvPr/>
        </p:nvPicPr>
        <p:blipFill rotWithShape="1">
          <a:blip r:embed="rId5"/>
          <a:srcRect r="61502" b="-23523"/>
          <a:stretch/>
        </p:blipFill>
        <p:spPr>
          <a:xfrm>
            <a:off x="6339877" y="1409793"/>
            <a:ext cx="2529369" cy="211605"/>
          </a:xfrm>
          <a:prstGeom prst="rect">
            <a:avLst/>
          </a:prstGeom>
        </p:spPr>
      </p:pic>
    </p:spTree>
    <p:extLst>
      <p:ext uri="{BB962C8B-B14F-4D97-AF65-F5344CB8AC3E}">
        <p14:creationId xmlns:p14="http://schemas.microsoft.com/office/powerpoint/2010/main" val="232355982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209551" y="1465430"/>
            <a:ext cx="8686800" cy="4815919"/>
          </a:xfrm>
          <a:prstGeom prst="rect">
            <a:avLst/>
          </a:prstGeom>
        </p:spPr>
      </p:pic>
      <p:pic>
        <p:nvPicPr>
          <p:cNvPr id="7" name="Picture 6">
            <a:extLst>
              <a:ext uri="{FF2B5EF4-FFF2-40B4-BE49-F238E27FC236}">
                <a16:creationId xmlns:a16="http://schemas.microsoft.com/office/drawing/2014/main" id="{0FF4116F-4F48-2D0F-2165-199699BB468D}"/>
              </a:ext>
            </a:extLst>
          </p:cNvPr>
          <p:cNvPicPr>
            <a:picLocks noChangeAspect="1"/>
          </p:cNvPicPr>
          <p:nvPr/>
        </p:nvPicPr>
        <p:blipFill>
          <a:blip r:embed="rId4"/>
          <a:stretch>
            <a:fillRect/>
          </a:stretch>
        </p:blipFill>
        <p:spPr>
          <a:xfrm>
            <a:off x="2544905" y="1227287"/>
            <a:ext cx="4054191" cy="358171"/>
          </a:xfrm>
          <a:prstGeom prst="rect">
            <a:avLst/>
          </a:prstGeom>
        </p:spPr>
      </p:pic>
      <p:sp>
        <p:nvSpPr>
          <p:cNvPr id="21" name="Title 1"/>
          <p:cNvSpPr txBox="1">
            <a:spLocks/>
          </p:cNvSpPr>
          <p:nvPr/>
        </p:nvSpPr>
        <p:spPr bwMode="auto">
          <a:xfrm>
            <a:off x="1"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a:lnSpc>
                <a:spcPct val="100000"/>
              </a:lnSpc>
            </a:pPr>
            <a:r>
              <a:rPr lang="en-US" sz="2800" i="0" dirty="0">
                <a:solidFill>
                  <a:srgbClr val="002060"/>
                </a:solidFill>
                <a:effectLst/>
                <a:latin typeface="Arial"/>
                <a:cs typeface="Arial" pitchFamily="34" charset="0"/>
              </a:rPr>
              <a:t>SWRMC Private Sector </a:t>
            </a:r>
            <a:endParaRPr lang="en-US" sz="1200" kern="0" dirty="0">
              <a:solidFill>
                <a:srgbClr val="002060"/>
              </a:solidFill>
              <a:effectLst/>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8</a:t>
            </a:fld>
            <a:endParaRPr lang="en-US" dirty="0"/>
          </a:p>
        </p:txBody>
      </p:sp>
      <p:sp>
        <p:nvSpPr>
          <p:cNvPr id="9" name="TextBox 8"/>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8" name="TextBox 7">
            <a:extLst>
              <a:ext uri="{FF2B5EF4-FFF2-40B4-BE49-F238E27FC236}">
                <a16:creationId xmlns:a16="http://schemas.microsoft.com/office/drawing/2014/main" id="{CA6B09FD-BD0B-0B7D-52DB-C5B58E3029D1}"/>
              </a:ext>
            </a:extLst>
          </p:cNvPr>
          <p:cNvSpPr txBox="1"/>
          <p:nvPr/>
        </p:nvSpPr>
        <p:spPr>
          <a:xfrm>
            <a:off x="1639640" y="1905000"/>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Tree>
    <p:extLst>
      <p:ext uri="{BB962C8B-B14F-4D97-AF65-F5344CB8AC3E}">
        <p14:creationId xmlns:p14="http://schemas.microsoft.com/office/powerpoint/2010/main" val="413269219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9</a:t>
            </a:fld>
            <a:endParaRPr lang="en-US" dirty="0"/>
          </a:p>
        </p:txBody>
      </p:sp>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SWRMC Private Sector </a:t>
            </a:r>
            <a:br>
              <a:rPr lang="en-US" sz="1200" i="0" dirty="0">
                <a:solidFill>
                  <a:srgbClr val="002060"/>
                </a:solidFill>
                <a:effectLst/>
              </a:rPr>
            </a:br>
            <a:r>
              <a:rPr lang="en-US" sz="1200" i="0" dirty="0">
                <a:solidFill>
                  <a:srgbClr val="002060"/>
                </a:solidFill>
                <a:effectLst/>
              </a:rPr>
              <a:t>Workload Forecast with MOD estimates (no AIT) FY25 - FY26</a:t>
            </a:r>
            <a:br>
              <a:rPr lang="en-US" sz="1200" i="0" dirty="0">
                <a:solidFill>
                  <a:srgbClr val="002060"/>
                </a:solidFill>
                <a:effectLst/>
              </a:rPr>
            </a:br>
            <a:r>
              <a:rPr lang="en-US" sz="1200" i="0" dirty="0">
                <a:solidFill>
                  <a:srgbClr val="002060"/>
                </a:solidFill>
                <a:effectLst/>
              </a:rPr>
              <a:t>Industry Forecast - as of 01 </a:t>
            </a:r>
            <a:r>
              <a:rPr lang="en-US" sz="1200" i="0" dirty="0" smtClean="0">
                <a:solidFill>
                  <a:srgbClr val="002060"/>
                </a:solidFill>
                <a:effectLst/>
              </a:rPr>
              <a:t>APR </a:t>
            </a:r>
            <a:r>
              <a:rPr lang="en-US" sz="1200" i="0" dirty="0">
                <a:solidFill>
                  <a:srgbClr val="002060"/>
                </a:solidFill>
                <a:effectLst/>
              </a:rPr>
              <a:t>2025</a:t>
            </a:r>
            <a:br>
              <a:rPr lang="en-US" sz="1200" i="0" dirty="0">
                <a:solidFill>
                  <a:srgbClr val="002060"/>
                </a:solidFill>
                <a:effectLst/>
              </a:rPr>
            </a:br>
            <a:endParaRPr lang="en-US" sz="1200" i="0" dirty="0">
              <a:solidFill>
                <a:srgbClr val="002060"/>
              </a:solidFill>
              <a:effectLst/>
            </a:endParaRPr>
          </a:p>
        </p:txBody>
      </p:sp>
      <p:sp>
        <p:nvSpPr>
          <p:cNvPr id="10" name="TextBox 9"/>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p>
          <a:p>
            <a:r>
              <a:rPr lang="en-US" sz="700" dirty="0"/>
              <a:t>“Distribution Statement A: Approved for Public Release; Distribution is unlimited.”</a:t>
            </a:r>
          </a:p>
          <a:p>
            <a:pPr algn="l"/>
            <a:endParaRPr lang="en-US" dirty="0"/>
          </a:p>
        </p:txBody>
      </p:sp>
      <p:pic>
        <p:nvPicPr>
          <p:cNvPr id="9" name="Picture 8"/>
          <p:cNvPicPr>
            <a:picLocks noChangeAspect="1"/>
          </p:cNvPicPr>
          <p:nvPr/>
        </p:nvPicPr>
        <p:blipFill>
          <a:blip r:embed="rId3"/>
          <a:stretch>
            <a:fillRect/>
          </a:stretch>
        </p:blipFill>
        <p:spPr>
          <a:xfrm>
            <a:off x="3547422" y="855338"/>
            <a:ext cx="2066925" cy="165957"/>
          </a:xfrm>
          <a:prstGeom prst="rect">
            <a:avLst/>
          </a:prstGeom>
        </p:spPr>
      </p:pic>
      <p:pic>
        <p:nvPicPr>
          <p:cNvPr id="4" name="Picture 3"/>
          <p:cNvPicPr>
            <a:picLocks noChangeAspect="1"/>
          </p:cNvPicPr>
          <p:nvPr/>
        </p:nvPicPr>
        <p:blipFill>
          <a:blip r:embed="rId4"/>
          <a:stretch>
            <a:fillRect/>
          </a:stretch>
        </p:blipFill>
        <p:spPr>
          <a:xfrm>
            <a:off x="2057400" y="1254699"/>
            <a:ext cx="6400800" cy="4861224"/>
          </a:xfrm>
          <a:prstGeom prst="rect">
            <a:avLst/>
          </a:prstGeom>
        </p:spPr>
      </p:pic>
      <p:sp>
        <p:nvSpPr>
          <p:cNvPr id="7" name="TextBox 6"/>
          <p:cNvSpPr txBox="1"/>
          <p:nvPr/>
        </p:nvSpPr>
        <p:spPr>
          <a:xfrm>
            <a:off x="6934200" y="1905000"/>
            <a:ext cx="1439818" cy="169277"/>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500" b="0" i="0" kern="0" dirty="0" smtClean="0"/>
              <a:t>* FY25 CWB Criteria (Duration &gt; 10 Months)</a:t>
            </a:r>
            <a:endParaRPr lang="en-US" sz="500" b="0" i="0" kern="0" dirty="0"/>
          </a:p>
        </p:txBody>
      </p:sp>
    </p:spTree>
    <p:extLst>
      <p:ext uri="{BB962C8B-B14F-4D97-AF65-F5344CB8AC3E}">
        <p14:creationId xmlns:p14="http://schemas.microsoft.com/office/powerpoint/2010/main" val="2937800829"/>
      </p:ext>
    </p:extLst>
  </p:cSld>
  <p:clrMapOvr>
    <a:masterClrMapping/>
  </p:clrMapOvr>
  <p:transition spd="slow"/>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RMC">
  <a:themeElements>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defRPr>
        </a:defPPr>
      </a:lstStyle>
    </a:lnDef>
    <a:txDef>
      <a:spPr>
        <a:ln w="28575" cap="flat" cmpd="sng" algn="ctr">
          <a:noFill/>
          <a:prstDash val="solid"/>
        </a:ln>
      </a:spPr>
      <a:bodyPr/>
      <a:lstStyle>
        <a:defPPr algn="ctr">
          <a:defRPr sz="1600" u="sng" kern="0" dirty="0"/>
        </a:defPPr>
      </a:lstStyle>
      <a:style>
        <a:lnRef idx="1">
          <a:schemeClr val="accent1"/>
        </a:lnRef>
        <a:fillRef idx="0">
          <a:schemeClr val="accent1"/>
        </a:fillRef>
        <a:effectRef idx="0">
          <a:schemeClr val="accent1"/>
        </a:effectRef>
        <a:fontRef idx="minor">
          <a:schemeClr val="tx1"/>
        </a:fontRef>
      </a: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NRMC">
  <a:themeElements>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defRPr>
        </a:defPPr>
      </a:lstStyle>
    </a:lnDef>
    <a:txDef>
      <a:spPr>
        <a:ln w="28575" cap="flat" cmpd="sng" algn="ctr">
          <a:noFill/>
          <a:prstDash val="solid"/>
        </a:ln>
      </a:spPr>
      <a:bodyPr/>
      <a:lstStyle>
        <a:defPPr algn="ctr">
          <a:defRPr sz="1600" u="sng" kern="0" dirty="0"/>
        </a:defPPr>
      </a:lstStyle>
      <a:style>
        <a:lnRef idx="1">
          <a:schemeClr val="accent1"/>
        </a:lnRef>
        <a:fillRef idx="0">
          <a:schemeClr val="accent1"/>
        </a:fillRef>
        <a:effectRef idx="0">
          <a:schemeClr val="accent1"/>
        </a:effectRef>
        <a:fontRef idx="minor">
          <a:schemeClr val="tx1"/>
        </a:fontRef>
      </a: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10.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2.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3.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4.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5.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6.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7.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8.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9.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28dd42-7157-4192-b31e-6c15797035e5" xsi:nil="true"/>
    <lcf76f155ced4ddcb4097134ff3c332f xmlns="eebdf72f-c1a3-4734-97e4-1f574e19cc8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0AB9388F821447A2B3971B61E38F3B" ma:contentTypeVersion="11" ma:contentTypeDescription="Create a new document." ma:contentTypeScope="" ma:versionID="59b9b58f43a73e1b2457ad658da1e943">
  <xsd:schema xmlns:xsd="http://www.w3.org/2001/XMLSchema" xmlns:xs="http://www.w3.org/2001/XMLSchema" xmlns:p="http://schemas.microsoft.com/office/2006/metadata/properties" xmlns:ns2="eebdf72f-c1a3-4734-97e4-1f574e19cc86" xmlns:ns3="fd28dd42-7157-4192-b31e-6c15797035e5" targetNamespace="http://schemas.microsoft.com/office/2006/metadata/properties" ma:root="true" ma:fieldsID="7ed0f0523294fb2b22f892be2bc3bcfc" ns2:_="" ns3:_="">
    <xsd:import namespace="eebdf72f-c1a3-4734-97e4-1f574e19cc86"/>
    <xsd:import namespace="fd28dd42-7157-4192-b31e-6c15797035e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bdf72f-c1a3-4734-97e4-1f574e19cc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cef215b-19b7-4691-95f4-27d2fe62d5df"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28dd42-7157-4192-b31e-6c15797035e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e75eaa9-a88f-402d-973f-3d394c5a434e}" ma:internalName="TaxCatchAll" ma:showField="CatchAllData" ma:web="fd28dd42-7157-4192-b31e-6c15797035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7D9CB2-350E-46D2-AB69-2C8FBDFA2800}">
  <ds:schemaRefs>
    <ds:schemaRef ds:uri="http://schemas.microsoft.com/office/2006/metadata/properties"/>
    <ds:schemaRef ds:uri="http://purl.org/dc/terms/"/>
    <ds:schemaRef ds:uri="eebdf72f-c1a3-4734-97e4-1f574e19cc86"/>
    <ds:schemaRef ds:uri="http://purl.org/dc/dcmityp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fd28dd42-7157-4192-b31e-6c15797035e5"/>
    <ds:schemaRef ds:uri="http://www.w3.org/XML/1998/namespace"/>
  </ds:schemaRefs>
</ds:datastoreItem>
</file>

<file path=customXml/itemProps2.xml><?xml version="1.0" encoding="utf-8"?>
<ds:datastoreItem xmlns:ds="http://schemas.openxmlformats.org/officeDocument/2006/customXml" ds:itemID="{0038910A-743D-4A82-A3F1-9471DB8F1426}">
  <ds:schemaRefs>
    <ds:schemaRef ds:uri="http://schemas.microsoft.com/sharepoint/v3/contenttype/forms"/>
  </ds:schemaRefs>
</ds:datastoreItem>
</file>

<file path=customXml/itemProps3.xml><?xml version="1.0" encoding="utf-8"?>
<ds:datastoreItem xmlns:ds="http://schemas.openxmlformats.org/officeDocument/2006/customXml" ds:itemID="{278B030E-7A74-4272-8403-E984E21743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bdf72f-c1a3-4734-97e4-1f574e19cc86"/>
    <ds:schemaRef ds:uri="fd28dd42-7157-4192-b31e-6c15797035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ce0b61c-3e9d-4790-85f1-d44a713bf642}" enabled="0" method="" siteId="{3ce0b61c-3e9d-4790-85f1-d44a713bf642}" removed="1"/>
</clbl:labelList>
</file>

<file path=docProps/app.xml><?xml version="1.0" encoding="utf-8"?>
<Properties xmlns="http://schemas.openxmlformats.org/officeDocument/2006/extended-properties" xmlns:vt="http://schemas.openxmlformats.org/officeDocument/2006/docPropsVTypes">
  <Template/>
  <TotalTime>150706</TotalTime>
  <Words>2596</Words>
  <Application>Microsoft Office PowerPoint</Application>
  <PresentationFormat>On-screen Show (4:3)</PresentationFormat>
  <Paragraphs>137</Paragraphs>
  <Slides>20</Slides>
  <Notes>19</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20</vt:i4>
      </vt:variant>
    </vt:vector>
  </HeadingPairs>
  <TitlesOfParts>
    <vt:vector size="25" baseType="lpstr">
      <vt:lpstr>Arial</vt:lpstr>
      <vt:lpstr>Wingdings</vt:lpstr>
      <vt:lpstr>Custom Design</vt:lpstr>
      <vt:lpstr>1_NRMC</vt:lpstr>
      <vt:lpstr>2_NRMC</vt:lpstr>
      <vt:lpstr>Domestic Private Sector Workload Estimate   FY25 - FY28 Workload as of 01 APR 2025  Industry Version FY25 Q3 M1</vt:lpstr>
      <vt:lpstr>PowerPoint Presentation</vt:lpstr>
      <vt:lpstr>PowerPoint Presentation</vt:lpstr>
      <vt:lpstr>PowerPoint Presentation</vt:lpstr>
      <vt:lpstr>MARMC Private Sector  Workload Forecast with MOD estimates (no AIT) FY25 - FY26 Industry Forecast - as of 01 APR 2025 </vt:lpstr>
      <vt:lpstr>MARMC Private Sector  Workload Forecast with MOD estimates (no AIT) FY27 - FY28 Industry Forecast - as of 01 APR 2025 </vt:lpstr>
      <vt:lpstr>PowerPoint Presentation</vt:lpstr>
      <vt:lpstr>PowerPoint Presentation</vt:lpstr>
      <vt:lpstr>SWRMC Private Sector  Workload Forecast with MOD estimates (no AIT) FY25 - FY26 Industry Forecast - as of 01 APR 2025 </vt:lpstr>
      <vt:lpstr>SWRMC Private Sector  Workload Forecast with MOD estimates (no AIT) FY27 - FY28 Industry Forecast - as of 01 APR 2025 </vt:lpstr>
      <vt:lpstr>PowerPoint Presentation</vt:lpstr>
      <vt:lpstr>PowerPoint Presentation</vt:lpstr>
      <vt:lpstr>SERMC Private Sector  Workload Forecast with MOD estimates (no AIT) FY25 - FY26 Industry Forecast - as of 01 APR 2025 </vt:lpstr>
      <vt:lpstr>SERMC Private Sector  Workload Forecast with MOD estimates (no AIT) FY27 - FY28 Industry Forecast - as of 01 APR 2025 </vt:lpstr>
      <vt:lpstr>PowerPoint Presentation</vt:lpstr>
      <vt:lpstr>PowerPoint Presentation</vt:lpstr>
      <vt:lpstr>NWRMC Private Sector  Workload Forecast with MOD estimates (no AIT) FY25 - FY28 Industry Forecast - as of 01 APR 2025 </vt:lpstr>
      <vt:lpstr>PowerPoint Presentation</vt:lpstr>
      <vt:lpstr>PowerPoint Presentation</vt:lpstr>
      <vt:lpstr>HRMC Private Sector  Workload Forecast with MOD estimates (no AIT) FY25 - FY28 Industry Forecast - as of 01 APR 2025 </vt:lpstr>
    </vt:vector>
  </TitlesOfParts>
  <Manager>John Renner</Manager>
  <Company>Sabre Systems,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NAVSEA 04 PowerPoint Template</dc:title>
  <dc:subject>Standard PowerPoint Template</dc:subject>
  <dc:creator>Shannon Murfree</dc:creator>
  <dc:description>Updated per comments 3-5-04</dc:description>
  <cp:lastModifiedBy>Scott Schwegel</cp:lastModifiedBy>
  <cp:revision>4137</cp:revision>
  <cp:lastPrinted>2020-03-09T12:13:11Z</cp:lastPrinted>
  <dcterms:created xsi:type="dcterms:W3CDTF">2002-09-24T17:02:49Z</dcterms:created>
  <dcterms:modified xsi:type="dcterms:W3CDTF">2025-04-16T15:08:45Z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0x0101001D0AB9388F821447A2B3971B61E38F3B</vt:lpwstr>
  </property>
</Properties>
</file>