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8.xml" ContentType="application/vnd.openxmlformats-officedocument.themeOverride+xml"/>
  <Override PartName="/ppt/notesSlides/notesSlide17.xml" ContentType="application/vnd.openxmlformats-officedocument.presentationml.notesSlide+xml"/>
  <Override PartName="/ppt/theme/themeOverride9.xml" ContentType="application/vnd.openxmlformats-officedocument.themeOverride+xml"/>
  <Override PartName="/ppt/notesSlides/notesSlide18.xml" ContentType="application/vnd.openxmlformats-officedocument.presentationml.notesSlide+xml"/>
  <Override PartName="/ppt/theme/themeOverride10.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6440" r:id="rId5"/>
    <p:sldMasterId id="2147486450" r:id="rId6"/>
  </p:sldMasterIdLst>
  <p:notesMasterIdLst>
    <p:notesMasterId r:id="rId27"/>
  </p:notesMasterIdLst>
  <p:handoutMasterIdLst>
    <p:handoutMasterId r:id="rId28"/>
  </p:handoutMasterIdLst>
  <p:sldIdLst>
    <p:sldId id="663" r:id="rId7"/>
    <p:sldId id="748" r:id="rId8"/>
    <p:sldId id="747" r:id="rId9"/>
    <p:sldId id="752" r:id="rId10"/>
    <p:sldId id="664" r:id="rId11"/>
    <p:sldId id="665" r:id="rId12"/>
    <p:sldId id="760" r:id="rId13"/>
    <p:sldId id="761" r:id="rId14"/>
    <p:sldId id="762" r:id="rId15"/>
    <p:sldId id="763" r:id="rId16"/>
    <p:sldId id="742" r:id="rId17"/>
    <p:sldId id="754" r:id="rId18"/>
    <p:sldId id="758" r:id="rId19"/>
    <p:sldId id="759" r:id="rId20"/>
    <p:sldId id="764" r:id="rId21"/>
    <p:sldId id="765" r:id="rId22"/>
    <p:sldId id="766" r:id="rId23"/>
    <p:sldId id="746" r:id="rId24"/>
    <p:sldId id="756" r:id="rId25"/>
    <p:sldId id="740" r:id="rId26"/>
  </p:sldIdLst>
  <p:sldSz cx="9144000" cy="6858000" type="screen4x3"/>
  <p:notesSz cx="9309100" cy="7023100"/>
  <p:defaultTextStyle>
    <a:defPPr>
      <a:defRPr lang="en-US"/>
    </a:defPPr>
    <a:lvl1pPr algn="l" rtl="0" fontAlgn="base">
      <a:spcBef>
        <a:spcPct val="0"/>
      </a:spcBef>
      <a:spcAft>
        <a:spcPct val="0"/>
      </a:spcAft>
      <a:defRPr sz="4400" b="1" i="1" kern="1200">
        <a:solidFill>
          <a:schemeClr val="tx2"/>
        </a:solidFill>
        <a:latin typeface="Arial" charset="0"/>
        <a:ea typeface="+mn-ea"/>
        <a:cs typeface="Arial" charset="0"/>
      </a:defRPr>
    </a:lvl1pPr>
    <a:lvl2pPr marL="457200" algn="l" rtl="0" fontAlgn="base">
      <a:spcBef>
        <a:spcPct val="0"/>
      </a:spcBef>
      <a:spcAft>
        <a:spcPct val="0"/>
      </a:spcAft>
      <a:defRPr sz="4400" b="1" i="1" kern="1200">
        <a:solidFill>
          <a:schemeClr val="tx2"/>
        </a:solidFill>
        <a:latin typeface="Arial" charset="0"/>
        <a:ea typeface="+mn-ea"/>
        <a:cs typeface="Arial" charset="0"/>
      </a:defRPr>
    </a:lvl2pPr>
    <a:lvl3pPr marL="914400" algn="l" rtl="0" fontAlgn="base">
      <a:spcBef>
        <a:spcPct val="0"/>
      </a:spcBef>
      <a:spcAft>
        <a:spcPct val="0"/>
      </a:spcAft>
      <a:defRPr sz="4400" b="1" i="1" kern="1200">
        <a:solidFill>
          <a:schemeClr val="tx2"/>
        </a:solidFill>
        <a:latin typeface="Arial" charset="0"/>
        <a:ea typeface="+mn-ea"/>
        <a:cs typeface="Arial" charset="0"/>
      </a:defRPr>
    </a:lvl3pPr>
    <a:lvl4pPr marL="1371600" algn="l" rtl="0" fontAlgn="base">
      <a:spcBef>
        <a:spcPct val="0"/>
      </a:spcBef>
      <a:spcAft>
        <a:spcPct val="0"/>
      </a:spcAft>
      <a:defRPr sz="4400" b="1" i="1" kern="1200">
        <a:solidFill>
          <a:schemeClr val="tx2"/>
        </a:solidFill>
        <a:latin typeface="Arial" charset="0"/>
        <a:ea typeface="+mn-ea"/>
        <a:cs typeface="Arial" charset="0"/>
      </a:defRPr>
    </a:lvl4pPr>
    <a:lvl5pPr marL="1828800" algn="l" rtl="0" fontAlgn="base">
      <a:spcBef>
        <a:spcPct val="0"/>
      </a:spcBef>
      <a:spcAft>
        <a:spcPct val="0"/>
      </a:spcAft>
      <a:defRPr sz="4400" b="1" i="1" kern="1200">
        <a:solidFill>
          <a:schemeClr val="tx2"/>
        </a:solidFill>
        <a:latin typeface="Arial" charset="0"/>
        <a:ea typeface="+mn-ea"/>
        <a:cs typeface="Arial" charset="0"/>
      </a:defRPr>
    </a:lvl5pPr>
    <a:lvl6pPr marL="2286000" algn="l" defTabSz="914400" rtl="0" eaLnBrk="1" latinLnBrk="0" hangingPunct="1">
      <a:defRPr sz="4400" b="1" i="1" kern="1200">
        <a:solidFill>
          <a:schemeClr val="tx2"/>
        </a:solidFill>
        <a:latin typeface="Arial" charset="0"/>
        <a:ea typeface="+mn-ea"/>
        <a:cs typeface="Arial" charset="0"/>
      </a:defRPr>
    </a:lvl6pPr>
    <a:lvl7pPr marL="2743200" algn="l" defTabSz="914400" rtl="0" eaLnBrk="1" latinLnBrk="0" hangingPunct="1">
      <a:defRPr sz="4400" b="1" i="1" kern="1200">
        <a:solidFill>
          <a:schemeClr val="tx2"/>
        </a:solidFill>
        <a:latin typeface="Arial" charset="0"/>
        <a:ea typeface="+mn-ea"/>
        <a:cs typeface="Arial" charset="0"/>
      </a:defRPr>
    </a:lvl7pPr>
    <a:lvl8pPr marL="3200400" algn="l" defTabSz="914400" rtl="0" eaLnBrk="1" latinLnBrk="0" hangingPunct="1">
      <a:defRPr sz="4400" b="1" i="1" kern="1200">
        <a:solidFill>
          <a:schemeClr val="tx2"/>
        </a:solidFill>
        <a:latin typeface="Arial" charset="0"/>
        <a:ea typeface="+mn-ea"/>
        <a:cs typeface="Arial" charset="0"/>
      </a:defRPr>
    </a:lvl8pPr>
    <a:lvl9pPr marL="3657600" algn="l" defTabSz="914400" rtl="0" eaLnBrk="1" latinLnBrk="0" hangingPunct="1">
      <a:defRPr sz="4400" b="1" i="1" kern="1200">
        <a:solidFill>
          <a:schemeClr val="tx2"/>
        </a:solidFill>
        <a:latin typeface="Arial" charset="0"/>
        <a:ea typeface="+mn-ea"/>
        <a:cs typeface="Arial" charset="0"/>
      </a:defRPr>
    </a:lvl9pPr>
  </p:defaultTextStyle>
  <p:extLst>
    <p:ext uri="{EFAFB233-063F-42B5-8137-9DF3F51BA10A}">
      <p15:sldGuideLst xmlns:p15="http://schemas.microsoft.com/office/powerpoint/2012/main">
        <p15:guide id="1" orient="horz" pos="480">
          <p15:clr>
            <a:srgbClr val="A4A3A4"/>
          </p15:clr>
        </p15:guide>
        <p15:guide id="2" pos="1344">
          <p15:clr>
            <a:srgbClr val="A4A3A4"/>
          </p15:clr>
        </p15:guide>
        <p15:guide id="3" orient="horz" pos="576">
          <p15:clr>
            <a:srgbClr val="A4A3A4"/>
          </p15:clr>
        </p15:guide>
        <p15:guide id="4" pos="1632">
          <p15:clr>
            <a:srgbClr val="A4A3A4"/>
          </p15:clr>
        </p15:guide>
      </p15:sldGuideLst>
    </p:ext>
    <p:ext uri="{2D200454-40CA-4A62-9FC3-DE9A4176ACB9}">
      <p15:notesGuideLst xmlns:p15="http://schemas.microsoft.com/office/powerpoint/2012/main">
        <p15:guide id="1" orient="horz" pos="2932">
          <p15:clr>
            <a:srgbClr val="A4A3A4"/>
          </p15:clr>
        </p15:guide>
        <p15:guide id="2" pos="2213">
          <p15:clr>
            <a:srgbClr val="A4A3A4"/>
          </p15:clr>
        </p15:guide>
        <p15:guide id="3" orient="horz" pos="2212">
          <p15:clr>
            <a:srgbClr val="A4A3A4"/>
          </p15:clr>
        </p15:guide>
        <p15:guide id="4" pos="2933">
          <p15:clr>
            <a:srgbClr val="A4A3A4"/>
          </p15:clr>
        </p15:guide>
        <p15:guide id="5" orient="horz" pos="2927">
          <p15:clr>
            <a:srgbClr val="A4A3A4"/>
          </p15:clr>
        </p15:guide>
        <p15:guide id="6" orient="horz" pos="2208">
          <p15:clr>
            <a:srgbClr val="A4A3A4"/>
          </p15:clr>
        </p15:guide>
        <p15:guide id="7" pos="2210">
          <p15:clr>
            <a:srgbClr val="A4A3A4"/>
          </p15:clr>
        </p15:guide>
        <p15:guide id="8" pos="2929">
          <p15:clr>
            <a:srgbClr val="A4A3A4"/>
          </p15:clr>
        </p15:guide>
        <p15:guide id="9" orient="horz" pos="2937">
          <p15:clr>
            <a:srgbClr val="A4A3A4"/>
          </p15:clr>
        </p15:guide>
        <p15:guide id="10" orient="horz" pos="2216">
          <p15:clr>
            <a:srgbClr val="A4A3A4"/>
          </p15:clr>
        </p15:guide>
        <p15:guide id="11" pos="2216">
          <p15:clr>
            <a:srgbClr val="A4A3A4"/>
          </p15:clr>
        </p15:guide>
        <p15:guide id="12" pos="29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FF9900"/>
    <a:srgbClr val="0000FF"/>
    <a:srgbClr val="FFE89F"/>
    <a:srgbClr val="FFFF99"/>
    <a:srgbClr val="FFD653"/>
    <a:srgbClr val="FFFFCC"/>
    <a:srgbClr val="FFCC00"/>
    <a:srgbClr val="FE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7482" autoAdjust="0"/>
  </p:normalViewPr>
  <p:slideViewPr>
    <p:cSldViewPr>
      <p:cViewPr varScale="1">
        <p:scale>
          <a:sx n="111" d="100"/>
          <a:sy n="111" d="100"/>
        </p:scale>
        <p:origin x="1536" y="84"/>
      </p:cViewPr>
      <p:guideLst>
        <p:guide orient="horz" pos="480"/>
        <p:guide pos="1344"/>
        <p:guide orient="horz" pos="576"/>
        <p:guide pos="1632"/>
      </p:guideLst>
    </p:cSldViewPr>
  </p:slideViewPr>
  <p:outlineViewPr>
    <p:cViewPr>
      <p:scale>
        <a:sx n="33" d="100"/>
        <a:sy n="33" d="100"/>
      </p:scale>
      <p:origin x="0" y="0"/>
    </p:cViewPr>
  </p:outlineViewPr>
  <p:notesTextViewPr>
    <p:cViewPr>
      <p:scale>
        <a:sx n="3" d="2"/>
        <a:sy n="3" d="2"/>
      </p:scale>
      <p:origin x="0" y="0"/>
    </p:cViewPr>
  </p:notesTextViewPr>
  <p:sorterViewPr>
    <p:cViewPr>
      <p:scale>
        <a:sx n="175" d="100"/>
        <a:sy n="175" d="100"/>
      </p:scale>
      <p:origin x="0" y="-12760"/>
    </p:cViewPr>
  </p:sorterViewPr>
  <p:notesViewPr>
    <p:cSldViewPr>
      <p:cViewPr>
        <p:scale>
          <a:sx n="60" d="100"/>
          <a:sy n="60" d="100"/>
        </p:scale>
        <p:origin x="-2550" y="-768"/>
      </p:cViewPr>
      <p:guideLst>
        <p:guide orient="horz" pos="2932"/>
        <p:guide pos="2213"/>
        <p:guide orient="horz" pos="2212"/>
        <p:guide pos="2933"/>
        <p:guide orient="horz" pos="2927"/>
        <p:guide orient="horz" pos="2208"/>
        <p:guide pos="2210"/>
        <p:guide pos="2929"/>
        <p:guide orient="horz" pos="2937"/>
        <p:guide orient="horz" pos="2216"/>
        <p:guide pos="2216"/>
        <p:guide pos="29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2"/>
          <p:cNvSpPr>
            <a:spLocks noGrp="1" noChangeArrowheads="1"/>
          </p:cNvSpPr>
          <p:nvPr>
            <p:ph type="hdr" sz="quarter"/>
          </p:nvPr>
        </p:nvSpPr>
        <p:spPr bwMode="auto">
          <a:xfrm>
            <a:off x="1" y="1"/>
            <a:ext cx="4033804" cy="350916"/>
          </a:xfrm>
          <a:prstGeom prst="rect">
            <a:avLst/>
          </a:prstGeom>
          <a:noFill/>
          <a:ln w="9525">
            <a:noFill/>
            <a:miter lim="800000"/>
            <a:headEnd/>
            <a:tailEnd/>
          </a:ln>
          <a:effectLst/>
        </p:spPr>
        <p:txBody>
          <a:bodyPr vert="horz" wrap="square" lIns="91378" tIns="45690" rIns="91378" bIns="45690" numCol="1" anchor="t" anchorCtr="0" compatLnSpc="1">
            <a:prstTxWarp prst="textNoShape">
              <a:avLst/>
            </a:prstTxWarp>
          </a:bodyPr>
          <a:lstStyle>
            <a:lvl1pPr>
              <a:defRPr sz="1200" b="0" i="0">
                <a:solidFill>
                  <a:schemeClr val="tx1"/>
                </a:solidFill>
                <a:effectLst/>
                <a:latin typeface="Arial" charset="0"/>
                <a:cs typeface="+mn-cs"/>
              </a:defRPr>
            </a:lvl1pPr>
          </a:lstStyle>
          <a:p>
            <a:pPr>
              <a:defRPr/>
            </a:pPr>
            <a:endParaRPr lang="en-US" dirty="0"/>
          </a:p>
        </p:txBody>
      </p:sp>
      <p:sp>
        <p:nvSpPr>
          <p:cNvPr id="401411" name="Rectangle 3"/>
          <p:cNvSpPr>
            <a:spLocks noGrp="1" noChangeArrowheads="1"/>
          </p:cNvSpPr>
          <p:nvPr>
            <p:ph type="dt" sz="quarter" idx="1"/>
          </p:nvPr>
        </p:nvSpPr>
        <p:spPr bwMode="auto">
          <a:xfrm>
            <a:off x="5273194" y="1"/>
            <a:ext cx="4033804" cy="350916"/>
          </a:xfrm>
          <a:prstGeom prst="rect">
            <a:avLst/>
          </a:prstGeom>
          <a:noFill/>
          <a:ln w="9525">
            <a:noFill/>
            <a:miter lim="800000"/>
            <a:headEnd/>
            <a:tailEnd/>
          </a:ln>
          <a:effectLst/>
        </p:spPr>
        <p:txBody>
          <a:bodyPr vert="horz" wrap="square" lIns="91378" tIns="45690" rIns="91378" bIns="45690" numCol="1" anchor="t" anchorCtr="0" compatLnSpc="1">
            <a:prstTxWarp prst="textNoShape">
              <a:avLst/>
            </a:prstTxWarp>
          </a:bodyPr>
          <a:lstStyle>
            <a:lvl1pPr algn="r">
              <a:defRPr sz="1200" b="0" i="0">
                <a:solidFill>
                  <a:schemeClr val="tx1"/>
                </a:solidFill>
                <a:effectLst/>
                <a:latin typeface="Arial" charset="0"/>
                <a:cs typeface="+mn-cs"/>
              </a:defRPr>
            </a:lvl1pPr>
          </a:lstStyle>
          <a:p>
            <a:pPr>
              <a:defRPr/>
            </a:pPr>
            <a:endParaRPr lang="en-US" dirty="0"/>
          </a:p>
        </p:txBody>
      </p:sp>
      <p:sp>
        <p:nvSpPr>
          <p:cNvPr id="401412" name="Rectangle 4"/>
          <p:cNvSpPr>
            <a:spLocks noGrp="1" noChangeArrowheads="1"/>
          </p:cNvSpPr>
          <p:nvPr>
            <p:ph type="ftr" sz="quarter" idx="2"/>
          </p:nvPr>
        </p:nvSpPr>
        <p:spPr bwMode="auto">
          <a:xfrm>
            <a:off x="1" y="6670989"/>
            <a:ext cx="4033804" cy="350916"/>
          </a:xfrm>
          <a:prstGeom prst="rect">
            <a:avLst/>
          </a:prstGeom>
          <a:noFill/>
          <a:ln w="9525">
            <a:noFill/>
            <a:miter lim="800000"/>
            <a:headEnd/>
            <a:tailEnd/>
          </a:ln>
          <a:effectLst/>
        </p:spPr>
        <p:txBody>
          <a:bodyPr vert="horz" wrap="square" lIns="91378" tIns="45690" rIns="91378" bIns="45690" numCol="1" anchor="b" anchorCtr="0" compatLnSpc="1">
            <a:prstTxWarp prst="textNoShape">
              <a:avLst/>
            </a:prstTxWarp>
          </a:bodyPr>
          <a:lstStyle>
            <a:lvl1pPr>
              <a:defRPr sz="1200" b="0" i="0">
                <a:solidFill>
                  <a:schemeClr val="tx1"/>
                </a:solidFill>
                <a:effectLst/>
                <a:latin typeface="Arial" charset="0"/>
                <a:cs typeface="+mn-cs"/>
              </a:defRPr>
            </a:lvl1pPr>
          </a:lstStyle>
          <a:p>
            <a:pPr>
              <a:defRPr/>
            </a:pPr>
            <a:endParaRPr lang="en-US" dirty="0"/>
          </a:p>
        </p:txBody>
      </p:sp>
      <p:sp>
        <p:nvSpPr>
          <p:cNvPr id="401413" name="Rectangle 5"/>
          <p:cNvSpPr>
            <a:spLocks noGrp="1" noChangeArrowheads="1"/>
          </p:cNvSpPr>
          <p:nvPr>
            <p:ph type="sldNum" sz="quarter" idx="3"/>
          </p:nvPr>
        </p:nvSpPr>
        <p:spPr bwMode="auto">
          <a:xfrm>
            <a:off x="5273194" y="6670989"/>
            <a:ext cx="4033804" cy="350916"/>
          </a:xfrm>
          <a:prstGeom prst="rect">
            <a:avLst/>
          </a:prstGeom>
          <a:noFill/>
          <a:ln w="9525">
            <a:noFill/>
            <a:miter lim="800000"/>
            <a:headEnd/>
            <a:tailEnd/>
          </a:ln>
          <a:effectLst/>
        </p:spPr>
        <p:txBody>
          <a:bodyPr vert="horz" wrap="square" lIns="91378" tIns="45690" rIns="91378" bIns="45690" numCol="1" anchor="b" anchorCtr="0" compatLnSpc="1">
            <a:prstTxWarp prst="textNoShape">
              <a:avLst/>
            </a:prstTxWarp>
          </a:bodyPr>
          <a:lstStyle>
            <a:lvl1pPr algn="r">
              <a:defRPr sz="1200" b="0" i="0">
                <a:solidFill>
                  <a:schemeClr val="tx1"/>
                </a:solidFill>
                <a:effectLst/>
                <a:latin typeface="Arial" charset="0"/>
                <a:cs typeface="+mn-cs"/>
              </a:defRPr>
            </a:lvl1pPr>
          </a:lstStyle>
          <a:p>
            <a:pPr>
              <a:defRPr/>
            </a:pPr>
            <a:fld id="{E17C80C2-F867-4EA6-B3EF-445E1A5CB11E}" type="slidenum">
              <a:rPr lang="en-US"/>
              <a:pPr>
                <a:defRPr/>
              </a:pPr>
              <a:t>‹#›</a:t>
            </a:fld>
            <a:endParaRPr lang="en-US" dirty="0"/>
          </a:p>
        </p:txBody>
      </p:sp>
    </p:spTree>
    <p:extLst>
      <p:ext uri="{BB962C8B-B14F-4D97-AF65-F5344CB8AC3E}">
        <p14:creationId xmlns:p14="http://schemas.microsoft.com/office/powerpoint/2010/main" val="19625436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1"/>
            <a:ext cx="4031699" cy="349718"/>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lvl1pPr defTabSz="932925">
              <a:defRPr sz="1200" b="0" i="0">
                <a:solidFill>
                  <a:schemeClr val="tx1"/>
                </a:solidFill>
                <a:effectLst/>
                <a:latin typeface="Arial" charset="0"/>
                <a:cs typeface="+mn-cs"/>
              </a:defRPr>
            </a:lvl1pPr>
          </a:lstStyle>
          <a:p>
            <a:pPr>
              <a:defRPr/>
            </a:pPr>
            <a:endParaRPr lang="en-US" dirty="0"/>
          </a:p>
        </p:txBody>
      </p:sp>
      <p:sp>
        <p:nvSpPr>
          <p:cNvPr id="47107" name="Rectangle 3"/>
          <p:cNvSpPr>
            <a:spLocks noGrp="1" noChangeArrowheads="1"/>
          </p:cNvSpPr>
          <p:nvPr>
            <p:ph type="dt" idx="1"/>
          </p:nvPr>
        </p:nvSpPr>
        <p:spPr bwMode="auto">
          <a:xfrm>
            <a:off x="5275300" y="1"/>
            <a:ext cx="4031699" cy="349718"/>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lvl1pPr algn="r" defTabSz="932925">
              <a:defRPr sz="1200" b="0" i="0">
                <a:solidFill>
                  <a:schemeClr val="tx1"/>
                </a:solidFill>
                <a:effectLst/>
                <a:latin typeface="Arial" charset="0"/>
                <a:cs typeface="+mn-cs"/>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2895600" y="528638"/>
            <a:ext cx="3513138" cy="2633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09" name="Rectangle 5"/>
          <p:cNvSpPr>
            <a:spLocks noGrp="1" noChangeArrowheads="1"/>
          </p:cNvSpPr>
          <p:nvPr>
            <p:ph type="body" sz="quarter" idx="3"/>
          </p:nvPr>
        </p:nvSpPr>
        <p:spPr bwMode="auto">
          <a:xfrm>
            <a:off x="932176" y="3336692"/>
            <a:ext cx="7444755" cy="3158240"/>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1" y="6672186"/>
            <a:ext cx="4031699" cy="349718"/>
          </a:xfrm>
          <a:prstGeom prst="rect">
            <a:avLst/>
          </a:prstGeom>
          <a:noFill/>
          <a:ln w="9525">
            <a:noFill/>
            <a:miter lim="800000"/>
            <a:headEnd/>
            <a:tailEnd/>
          </a:ln>
          <a:effectLst/>
        </p:spPr>
        <p:txBody>
          <a:bodyPr vert="horz" wrap="square" lIns="93254" tIns="46628" rIns="93254" bIns="46628" numCol="1" anchor="b" anchorCtr="0" compatLnSpc="1">
            <a:prstTxWarp prst="textNoShape">
              <a:avLst/>
            </a:prstTxWarp>
          </a:bodyPr>
          <a:lstStyle>
            <a:lvl1pPr defTabSz="932925">
              <a:defRPr sz="1200" b="0" i="0">
                <a:solidFill>
                  <a:schemeClr val="tx1"/>
                </a:solidFill>
                <a:effectLst/>
                <a:latin typeface="Arial" charset="0"/>
                <a:cs typeface="+mn-cs"/>
              </a:defRPr>
            </a:lvl1pPr>
          </a:lstStyle>
          <a:p>
            <a:pPr>
              <a:defRPr/>
            </a:pPr>
            <a:endParaRPr lang="en-US" dirty="0"/>
          </a:p>
        </p:txBody>
      </p:sp>
      <p:sp>
        <p:nvSpPr>
          <p:cNvPr id="47111" name="Rectangle 7"/>
          <p:cNvSpPr>
            <a:spLocks noGrp="1" noChangeArrowheads="1"/>
          </p:cNvSpPr>
          <p:nvPr>
            <p:ph type="sldNum" sz="quarter" idx="5"/>
          </p:nvPr>
        </p:nvSpPr>
        <p:spPr bwMode="auto">
          <a:xfrm>
            <a:off x="5275300" y="6672186"/>
            <a:ext cx="4031699" cy="349718"/>
          </a:xfrm>
          <a:prstGeom prst="rect">
            <a:avLst/>
          </a:prstGeom>
          <a:noFill/>
          <a:ln w="9525">
            <a:noFill/>
            <a:miter lim="800000"/>
            <a:headEnd/>
            <a:tailEnd/>
          </a:ln>
          <a:effectLst/>
        </p:spPr>
        <p:txBody>
          <a:bodyPr vert="horz" wrap="square" lIns="93254" tIns="46628" rIns="93254" bIns="46628" numCol="1" anchor="b" anchorCtr="0" compatLnSpc="1">
            <a:prstTxWarp prst="textNoShape">
              <a:avLst/>
            </a:prstTxWarp>
          </a:bodyPr>
          <a:lstStyle>
            <a:lvl1pPr algn="r" defTabSz="932925">
              <a:defRPr sz="1200" b="0" i="0">
                <a:solidFill>
                  <a:schemeClr val="tx1"/>
                </a:solidFill>
                <a:effectLst/>
                <a:latin typeface="Arial" charset="0"/>
                <a:cs typeface="+mn-cs"/>
              </a:defRPr>
            </a:lvl1pPr>
          </a:lstStyle>
          <a:p>
            <a:pPr>
              <a:defRPr/>
            </a:pPr>
            <a:fld id="{6F1DD13C-20EB-4407-A0C4-3A6783AC11FD}" type="slidenum">
              <a:rPr lang="en-US"/>
              <a:pPr>
                <a:defRPr/>
              </a:pPr>
              <a:t>‹#›</a:t>
            </a:fld>
            <a:endParaRPr lang="en-US" dirty="0"/>
          </a:p>
        </p:txBody>
      </p:sp>
    </p:spTree>
    <p:extLst>
      <p:ext uri="{BB962C8B-B14F-4D97-AF65-F5344CB8AC3E}">
        <p14:creationId xmlns:p14="http://schemas.microsoft.com/office/powerpoint/2010/main" val="10915067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038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978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511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13</a:t>
            </a:fld>
            <a:endParaRPr lang="en-US" dirty="0"/>
          </a:p>
        </p:txBody>
      </p:sp>
    </p:spTree>
    <p:extLst>
      <p:ext uri="{BB962C8B-B14F-4D97-AF65-F5344CB8AC3E}">
        <p14:creationId xmlns:p14="http://schemas.microsoft.com/office/powerpoint/2010/main" val="180752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12823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1412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7577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17</a:t>
            </a:fld>
            <a:endParaRPr lang="en-US" dirty="0"/>
          </a:p>
        </p:txBody>
      </p:sp>
    </p:spTree>
    <p:extLst>
      <p:ext uri="{BB962C8B-B14F-4D97-AF65-F5344CB8AC3E}">
        <p14:creationId xmlns:p14="http://schemas.microsoft.com/office/powerpoint/2010/main" val="2979769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391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26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881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7361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510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5</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6</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50681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5403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9</a:t>
            </a:fld>
            <a:endParaRPr lang="en-US" dirty="0"/>
          </a:p>
        </p:txBody>
      </p:sp>
    </p:spTree>
    <p:extLst>
      <p:ext uri="{BB962C8B-B14F-4D97-AF65-F5344CB8AC3E}">
        <p14:creationId xmlns:p14="http://schemas.microsoft.com/office/powerpoint/2010/main" val="228290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10</a:t>
            </a:fld>
            <a:endParaRPr lang="en-US" dirty="0"/>
          </a:p>
        </p:txBody>
      </p:sp>
    </p:spTree>
    <p:extLst>
      <p:ext uri="{BB962C8B-B14F-4D97-AF65-F5344CB8AC3E}">
        <p14:creationId xmlns:p14="http://schemas.microsoft.com/office/powerpoint/2010/main" val="43939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1425110-F257-47D4-B669-D4B1EC95549B}" type="slidenum">
              <a:rPr lang="en-US"/>
              <a:pPr>
                <a:defRPr/>
              </a:pPr>
              <a:t>‹#›</a:t>
            </a:fld>
            <a:endParaRPr lang="en-US" dirty="0"/>
          </a:p>
        </p:txBody>
      </p:sp>
    </p:spTree>
    <p:extLst>
      <p:ext uri="{BB962C8B-B14F-4D97-AF65-F5344CB8AC3E}">
        <p14:creationId xmlns:p14="http://schemas.microsoft.com/office/powerpoint/2010/main" val="112805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8292F-3726-4132-BDB2-5E84AEFFB5F9}" type="slidenum">
              <a:rPr lang="en-US"/>
              <a:pPr>
                <a:defRPr/>
              </a:pPr>
              <a:t>‹#›</a:t>
            </a:fld>
            <a:endParaRPr lang="en-US" dirty="0"/>
          </a:p>
        </p:txBody>
      </p:sp>
    </p:spTree>
    <p:extLst>
      <p:ext uri="{BB962C8B-B14F-4D97-AF65-F5344CB8AC3E}">
        <p14:creationId xmlns:p14="http://schemas.microsoft.com/office/powerpoint/2010/main" val="40385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01B17E-C80A-4E9D-945E-A40F95895641}" type="slidenum">
              <a:rPr lang="en-US"/>
              <a:pPr>
                <a:defRPr/>
              </a:pPr>
              <a:t>‹#›</a:t>
            </a:fld>
            <a:endParaRPr lang="en-US" dirty="0"/>
          </a:p>
        </p:txBody>
      </p:sp>
    </p:spTree>
    <p:extLst>
      <p:ext uri="{BB962C8B-B14F-4D97-AF65-F5344CB8AC3E}">
        <p14:creationId xmlns:p14="http://schemas.microsoft.com/office/powerpoint/2010/main" val="284852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smtClean="0"/>
              <a:pPr>
                <a:defRPr/>
              </a:pPr>
              <a:t>‹#›</a:t>
            </a:fld>
            <a:endParaRPr lang="en-US" dirty="0"/>
          </a:p>
        </p:txBody>
      </p:sp>
    </p:spTree>
    <p:extLst>
      <p:ext uri="{BB962C8B-B14F-4D97-AF65-F5344CB8AC3E}">
        <p14:creationId xmlns:p14="http://schemas.microsoft.com/office/powerpoint/2010/main" val="1318243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52400" y="114250"/>
            <a:ext cx="695004" cy="695004"/>
          </a:xfrm>
          <a:prstGeom prst="rect">
            <a:avLst/>
          </a:prstGeom>
        </p:spPr>
      </p:pic>
      <p:pic>
        <p:nvPicPr>
          <p:cNvPr id="5" name="Picture 4"/>
          <p:cNvPicPr>
            <a:picLocks noChangeAspect="1"/>
          </p:cNvPicPr>
          <p:nvPr userDrawn="1"/>
        </p:nvPicPr>
        <p:blipFill rotWithShape="1">
          <a:blip r:embed="rId3"/>
          <a:srcRect l="14492" r="14492"/>
          <a:stretch/>
        </p:blipFill>
        <p:spPr>
          <a:xfrm>
            <a:off x="8273562" y="42586"/>
            <a:ext cx="762000" cy="829128"/>
          </a:xfrm>
          <a:prstGeom prst="rect">
            <a:avLst/>
          </a:prstGeom>
        </p:spPr>
      </p:pic>
      <p:sp>
        <p:nvSpPr>
          <p:cNvPr id="2" name="Title 1"/>
          <p:cNvSpPr>
            <a:spLocks noGrp="1"/>
          </p:cNvSpPr>
          <p:nvPr>
            <p:ph type="title"/>
          </p:nvPr>
        </p:nvSpPr>
        <p:spPr>
          <a:xfrm>
            <a:off x="1676400" y="457200"/>
            <a:ext cx="5943600" cy="447675"/>
          </a:xfrm>
        </p:spPr>
        <p:txBody>
          <a:bodyPr/>
          <a:lstStyle/>
          <a:p>
            <a:r>
              <a:rPr lang="en-US" dirty="0"/>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smtClean="0"/>
              <a:pPr>
                <a:defRPr/>
              </a:pPr>
              <a:t>‹#›</a:t>
            </a:fld>
            <a:endParaRPr lang="en-US" dirty="0"/>
          </a:p>
        </p:txBody>
      </p:sp>
    </p:spTree>
    <p:extLst>
      <p:ext uri="{BB962C8B-B14F-4D97-AF65-F5344CB8AC3E}">
        <p14:creationId xmlns:p14="http://schemas.microsoft.com/office/powerpoint/2010/main" val="4009967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05606"/>
            <a:ext cx="5943600" cy="447675"/>
          </a:xfrm>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smtClean="0"/>
              <a:pPr>
                <a:defRPr/>
              </a:pPr>
              <a:t>‹#›</a:t>
            </a:fld>
            <a:endParaRPr lang="en-US" dirty="0"/>
          </a:p>
        </p:txBody>
      </p:sp>
      <p:pic>
        <p:nvPicPr>
          <p:cNvPr id="6" name="Picture 5"/>
          <p:cNvPicPr>
            <a:picLocks noChangeAspect="1"/>
          </p:cNvPicPr>
          <p:nvPr userDrawn="1"/>
        </p:nvPicPr>
        <p:blipFill>
          <a:blip r:embed="rId2"/>
          <a:stretch>
            <a:fillRect/>
          </a:stretch>
        </p:blipFill>
        <p:spPr>
          <a:xfrm>
            <a:off x="152400" y="114250"/>
            <a:ext cx="685899" cy="685899"/>
          </a:xfrm>
          <a:prstGeom prst="rect">
            <a:avLst/>
          </a:prstGeom>
        </p:spPr>
      </p:pic>
      <p:pic>
        <p:nvPicPr>
          <p:cNvPr id="7" name="Picture 6"/>
          <p:cNvPicPr>
            <a:picLocks noChangeAspect="1"/>
          </p:cNvPicPr>
          <p:nvPr userDrawn="1"/>
        </p:nvPicPr>
        <p:blipFill>
          <a:blip r:embed="rId3"/>
          <a:stretch>
            <a:fillRect/>
          </a:stretch>
        </p:blipFill>
        <p:spPr>
          <a:xfrm>
            <a:off x="8349762" y="114250"/>
            <a:ext cx="685800" cy="685800"/>
          </a:xfrm>
          <a:prstGeom prst="rect">
            <a:avLst/>
          </a:prstGeom>
        </p:spPr>
      </p:pic>
    </p:spTree>
    <p:extLst>
      <p:ext uri="{BB962C8B-B14F-4D97-AF65-F5344CB8AC3E}">
        <p14:creationId xmlns:p14="http://schemas.microsoft.com/office/powerpoint/2010/main" val="2751056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smtClean="0"/>
              <a:pPr>
                <a:defRPr/>
              </a:pPr>
              <a:t>‹#›</a:t>
            </a:fld>
            <a:endParaRPr lang="en-US" dirty="0"/>
          </a:p>
        </p:txBody>
      </p:sp>
      <p:pic>
        <p:nvPicPr>
          <p:cNvPr id="5" name="Picture 4"/>
          <p:cNvPicPr>
            <a:picLocks noChangeAspect="1"/>
          </p:cNvPicPr>
          <p:nvPr userDrawn="1"/>
        </p:nvPicPr>
        <p:blipFill>
          <a:blip r:embed="rId2"/>
          <a:stretch>
            <a:fillRect/>
          </a:stretch>
        </p:blipFill>
        <p:spPr>
          <a:xfrm>
            <a:off x="152400" y="114250"/>
            <a:ext cx="685899" cy="685899"/>
          </a:xfrm>
          <a:prstGeom prst="rect">
            <a:avLst/>
          </a:prstGeom>
        </p:spPr>
      </p:pic>
      <p:pic>
        <p:nvPicPr>
          <p:cNvPr id="7" name="Picture 6"/>
          <p:cNvPicPr>
            <a:picLocks noChangeAspect="1"/>
          </p:cNvPicPr>
          <p:nvPr userDrawn="1"/>
        </p:nvPicPr>
        <p:blipFill rotWithShape="1">
          <a:blip r:embed="rId3"/>
          <a:srcRect l="14492" r="14492"/>
          <a:stretch/>
        </p:blipFill>
        <p:spPr>
          <a:xfrm>
            <a:off x="8273562" y="42586"/>
            <a:ext cx="762000" cy="829128"/>
          </a:xfrm>
          <a:prstGeom prst="rect">
            <a:avLst/>
          </a:prstGeom>
        </p:spPr>
      </p:pic>
    </p:spTree>
    <p:extLst>
      <p:ext uri="{BB962C8B-B14F-4D97-AF65-F5344CB8AC3E}">
        <p14:creationId xmlns:p14="http://schemas.microsoft.com/office/powerpoint/2010/main" val="245189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smtClean="0"/>
              <a:pPr>
                <a:defRPr/>
              </a:pPr>
              <a:t>‹#›</a:t>
            </a:fld>
            <a:endParaRPr lang="en-US" dirty="0"/>
          </a:p>
        </p:txBody>
      </p:sp>
      <p:pic>
        <p:nvPicPr>
          <p:cNvPr id="7" name="Picture 6"/>
          <p:cNvPicPr>
            <a:picLocks noChangeAspect="1"/>
          </p:cNvPicPr>
          <p:nvPr userDrawn="1"/>
        </p:nvPicPr>
        <p:blipFill>
          <a:blip r:embed="rId2"/>
          <a:stretch>
            <a:fillRect/>
          </a:stretch>
        </p:blipFill>
        <p:spPr>
          <a:xfrm>
            <a:off x="152400" y="114250"/>
            <a:ext cx="685899" cy="685899"/>
          </a:xfrm>
          <a:prstGeom prst="rect">
            <a:avLst/>
          </a:prstGeom>
        </p:spPr>
      </p:pic>
      <p:pic>
        <p:nvPicPr>
          <p:cNvPr id="9" name="Picture 8"/>
          <p:cNvPicPr>
            <a:picLocks noChangeAspect="1"/>
          </p:cNvPicPr>
          <p:nvPr userDrawn="1"/>
        </p:nvPicPr>
        <p:blipFill rotWithShape="1">
          <a:blip r:embed="rId3"/>
          <a:srcRect l="14492" r="14492"/>
          <a:stretch/>
        </p:blipFill>
        <p:spPr>
          <a:xfrm>
            <a:off x="8273562" y="42586"/>
            <a:ext cx="762000" cy="829128"/>
          </a:xfrm>
          <a:prstGeom prst="rect">
            <a:avLst/>
          </a:prstGeom>
        </p:spPr>
      </p:pic>
    </p:spTree>
    <p:extLst>
      <p:ext uri="{BB962C8B-B14F-4D97-AF65-F5344CB8AC3E}">
        <p14:creationId xmlns:p14="http://schemas.microsoft.com/office/powerpoint/2010/main" val="3853214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smtClean="0"/>
              <a:pPr>
                <a:defRPr/>
              </a:pPr>
              <a:t>‹#›</a:t>
            </a:fld>
            <a:endParaRPr lang="en-US" dirty="0"/>
          </a:p>
        </p:txBody>
      </p:sp>
    </p:spTree>
    <p:extLst>
      <p:ext uri="{BB962C8B-B14F-4D97-AF65-F5344CB8AC3E}">
        <p14:creationId xmlns:p14="http://schemas.microsoft.com/office/powerpoint/2010/main" val="966070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smtClean="0"/>
              <a:pPr>
                <a:defRPr/>
              </a:pPr>
              <a:t>‹#›</a:t>
            </a:fld>
            <a:endParaRPr lang="en-US" dirty="0"/>
          </a:p>
        </p:txBody>
      </p:sp>
    </p:spTree>
    <p:extLst>
      <p:ext uri="{BB962C8B-B14F-4D97-AF65-F5344CB8AC3E}">
        <p14:creationId xmlns:p14="http://schemas.microsoft.com/office/powerpoint/2010/main" val="2259823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smtClean="0"/>
              <a:pPr>
                <a:defRPr/>
              </a:pPr>
              <a:t>‹#›</a:t>
            </a:fld>
            <a:endParaRPr lang="en-US" dirty="0"/>
          </a:p>
        </p:txBody>
      </p:sp>
    </p:spTree>
    <p:extLst>
      <p:ext uri="{BB962C8B-B14F-4D97-AF65-F5344CB8AC3E}">
        <p14:creationId xmlns:p14="http://schemas.microsoft.com/office/powerpoint/2010/main" val="202263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BFECA55-F5B8-446E-BF8F-AFBA1CDD4126}" type="slidenum">
              <a:rPr lang="en-US"/>
              <a:pPr>
                <a:defRPr/>
              </a:pPr>
              <a:t>‹#›</a:t>
            </a:fld>
            <a:endParaRPr lang="en-US" dirty="0"/>
          </a:p>
        </p:txBody>
      </p:sp>
    </p:spTree>
    <p:extLst>
      <p:ext uri="{BB962C8B-B14F-4D97-AF65-F5344CB8AC3E}">
        <p14:creationId xmlns:p14="http://schemas.microsoft.com/office/powerpoint/2010/main" val="1927724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smtClean="0"/>
              <a:pPr>
                <a:defRPr/>
              </a:pPr>
              <a:t>‹#›</a:t>
            </a:fld>
            <a:endParaRPr lang="en-US" dirty="0"/>
          </a:p>
        </p:txBody>
      </p:sp>
    </p:spTree>
    <p:extLst>
      <p:ext uri="{BB962C8B-B14F-4D97-AF65-F5344CB8AC3E}">
        <p14:creationId xmlns:p14="http://schemas.microsoft.com/office/powerpoint/2010/main" val="2123271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smtClean="0"/>
              <a:pPr>
                <a:defRPr/>
              </a:pPr>
              <a:t>‹#›</a:t>
            </a:fld>
            <a:endParaRPr lang="en-US" dirty="0"/>
          </a:p>
        </p:txBody>
      </p:sp>
    </p:spTree>
    <p:extLst>
      <p:ext uri="{BB962C8B-B14F-4D97-AF65-F5344CB8AC3E}">
        <p14:creationId xmlns:p14="http://schemas.microsoft.com/office/powerpoint/2010/main" val="467559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943600" cy="447675"/>
          </a:xfrm>
        </p:spPr>
        <p:txBody>
          <a:bodyPr/>
          <a:lstStyle/>
          <a:p>
            <a:r>
              <a:rPr lang="en-US" dirty="0"/>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smtClean="0"/>
              <a:pPr>
                <a:defRPr/>
              </a:pPr>
              <a:t>‹#›</a:t>
            </a:fld>
            <a:endParaRPr lang="en-US" dirty="0"/>
          </a:p>
        </p:txBody>
      </p:sp>
    </p:spTree>
    <p:extLst>
      <p:ext uri="{BB962C8B-B14F-4D97-AF65-F5344CB8AC3E}">
        <p14:creationId xmlns:p14="http://schemas.microsoft.com/office/powerpoint/2010/main" val="1718259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05606"/>
            <a:ext cx="5943600" cy="447675"/>
          </a:xfrm>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smtClean="0"/>
              <a:pPr>
                <a:defRPr/>
              </a:pPr>
              <a:t>‹#›</a:t>
            </a:fld>
            <a:endParaRPr lang="en-US" dirty="0"/>
          </a:p>
        </p:txBody>
      </p:sp>
    </p:spTree>
    <p:extLst>
      <p:ext uri="{BB962C8B-B14F-4D97-AF65-F5344CB8AC3E}">
        <p14:creationId xmlns:p14="http://schemas.microsoft.com/office/powerpoint/2010/main" val="827546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smtClean="0"/>
              <a:pPr>
                <a:defRPr/>
              </a:pPr>
              <a:t>‹#›</a:t>
            </a:fld>
            <a:endParaRPr lang="en-US" dirty="0"/>
          </a:p>
        </p:txBody>
      </p:sp>
    </p:spTree>
    <p:extLst>
      <p:ext uri="{BB962C8B-B14F-4D97-AF65-F5344CB8AC3E}">
        <p14:creationId xmlns:p14="http://schemas.microsoft.com/office/powerpoint/2010/main" val="1888913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smtClean="0"/>
              <a:pPr>
                <a:defRPr/>
              </a:pPr>
              <a:t>‹#›</a:t>
            </a:fld>
            <a:endParaRPr lang="en-US" dirty="0"/>
          </a:p>
        </p:txBody>
      </p:sp>
    </p:spTree>
    <p:extLst>
      <p:ext uri="{BB962C8B-B14F-4D97-AF65-F5344CB8AC3E}">
        <p14:creationId xmlns:p14="http://schemas.microsoft.com/office/powerpoint/2010/main" val="474047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smtClean="0"/>
              <a:pPr>
                <a:defRPr/>
              </a:pPr>
              <a:t>‹#›</a:t>
            </a:fld>
            <a:endParaRPr lang="en-US" dirty="0"/>
          </a:p>
        </p:txBody>
      </p:sp>
    </p:spTree>
    <p:extLst>
      <p:ext uri="{BB962C8B-B14F-4D97-AF65-F5344CB8AC3E}">
        <p14:creationId xmlns:p14="http://schemas.microsoft.com/office/powerpoint/2010/main" val="218479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smtClean="0"/>
              <a:pPr>
                <a:defRPr/>
              </a:pPr>
              <a:t>‹#›</a:t>
            </a:fld>
            <a:endParaRPr lang="en-US" dirty="0"/>
          </a:p>
        </p:txBody>
      </p:sp>
    </p:spTree>
    <p:extLst>
      <p:ext uri="{BB962C8B-B14F-4D97-AF65-F5344CB8AC3E}">
        <p14:creationId xmlns:p14="http://schemas.microsoft.com/office/powerpoint/2010/main" val="1605760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smtClean="0"/>
              <a:pPr>
                <a:defRPr/>
              </a:pPr>
              <a:t>‹#›</a:t>
            </a:fld>
            <a:endParaRPr lang="en-US" dirty="0"/>
          </a:p>
        </p:txBody>
      </p:sp>
    </p:spTree>
    <p:extLst>
      <p:ext uri="{BB962C8B-B14F-4D97-AF65-F5344CB8AC3E}">
        <p14:creationId xmlns:p14="http://schemas.microsoft.com/office/powerpoint/2010/main" val="3110518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smtClean="0"/>
              <a:pPr>
                <a:defRPr/>
              </a:pPr>
              <a:t>‹#›</a:t>
            </a:fld>
            <a:endParaRPr lang="en-US" dirty="0"/>
          </a:p>
        </p:txBody>
      </p:sp>
    </p:spTree>
    <p:extLst>
      <p:ext uri="{BB962C8B-B14F-4D97-AF65-F5344CB8AC3E}">
        <p14:creationId xmlns:p14="http://schemas.microsoft.com/office/powerpoint/2010/main" val="279855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44EFCCD-4187-4ED8-989C-8B5BCD6B107B}" type="slidenum">
              <a:rPr lang="en-US"/>
              <a:pPr>
                <a:defRPr/>
              </a:pPr>
              <a:t>‹#›</a:t>
            </a:fld>
            <a:endParaRPr lang="en-US" dirty="0"/>
          </a:p>
        </p:txBody>
      </p:sp>
    </p:spTree>
    <p:extLst>
      <p:ext uri="{BB962C8B-B14F-4D97-AF65-F5344CB8AC3E}">
        <p14:creationId xmlns:p14="http://schemas.microsoft.com/office/powerpoint/2010/main" val="163323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261EAF7-A536-4695-AEBC-DA5A4B4DC9E2}" type="slidenum">
              <a:rPr lang="en-US"/>
              <a:pPr>
                <a:defRPr/>
              </a:pPr>
              <a:t>‹#›</a:t>
            </a:fld>
            <a:endParaRPr lang="en-US" dirty="0"/>
          </a:p>
        </p:txBody>
      </p:sp>
    </p:spTree>
    <p:extLst>
      <p:ext uri="{BB962C8B-B14F-4D97-AF65-F5344CB8AC3E}">
        <p14:creationId xmlns:p14="http://schemas.microsoft.com/office/powerpoint/2010/main" val="48775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1A3E6D7-B729-47E0-8B2A-45AD547464A3}" type="slidenum">
              <a:rPr lang="en-US"/>
              <a:pPr>
                <a:defRPr/>
              </a:pPr>
              <a:t>‹#›</a:t>
            </a:fld>
            <a:endParaRPr lang="en-US" dirty="0"/>
          </a:p>
        </p:txBody>
      </p:sp>
    </p:spTree>
    <p:extLst>
      <p:ext uri="{BB962C8B-B14F-4D97-AF65-F5344CB8AC3E}">
        <p14:creationId xmlns:p14="http://schemas.microsoft.com/office/powerpoint/2010/main" val="231004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CA4F1F1-1BF5-4FAC-AC97-9AAB7B8A917B}" type="slidenum">
              <a:rPr lang="en-US"/>
              <a:pPr>
                <a:defRPr/>
              </a:pPr>
              <a:t>‹#›</a:t>
            </a:fld>
            <a:endParaRPr lang="en-US" dirty="0"/>
          </a:p>
        </p:txBody>
      </p:sp>
    </p:spTree>
    <p:extLst>
      <p:ext uri="{BB962C8B-B14F-4D97-AF65-F5344CB8AC3E}">
        <p14:creationId xmlns:p14="http://schemas.microsoft.com/office/powerpoint/2010/main" val="214694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F0AC147-FC03-4D52-A907-7F30D370791C}" type="slidenum">
              <a:rPr lang="en-US"/>
              <a:pPr>
                <a:defRPr/>
              </a:pPr>
              <a:t>‹#›</a:t>
            </a:fld>
            <a:endParaRPr lang="en-US" dirty="0"/>
          </a:p>
        </p:txBody>
      </p:sp>
    </p:spTree>
    <p:extLst>
      <p:ext uri="{BB962C8B-B14F-4D97-AF65-F5344CB8AC3E}">
        <p14:creationId xmlns:p14="http://schemas.microsoft.com/office/powerpoint/2010/main" val="404035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84F7CD-7076-4B24-A374-80DC19E83763}" type="slidenum">
              <a:rPr lang="en-US"/>
              <a:pPr>
                <a:defRPr/>
              </a:pPr>
              <a:t>‹#›</a:t>
            </a:fld>
            <a:endParaRPr lang="en-US" dirty="0"/>
          </a:p>
        </p:txBody>
      </p:sp>
    </p:spTree>
    <p:extLst>
      <p:ext uri="{BB962C8B-B14F-4D97-AF65-F5344CB8AC3E}">
        <p14:creationId xmlns:p14="http://schemas.microsoft.com/office/powerpoint/2010/main" val="361683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0C2811B-BE67-4878-8AFC-ADA9D3FF29AB}" type="slidenum">
              <a:rPr lang="en-US"/>
              <a:pPr>
                <a:defRPr/>
              </a:pPr>
              <a:t>‹#›</a:t>
            </a:fld>
            <a:endParaRPr lang="en-US" dirty="0"/>
          </a:p>
        </p:txBody>
      </p:sp>
    </p:spTree>
    <p:extLst>
      <p:ext uri="{BB962C8B-B14F-4D97-AF65-F5344CB8AC3E}">
        <p14:creationId xmlns:p14="http://schemas.microsoft.com/office/powerpoint/2010/main" val="118530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solidFill>
                  <a:schemeClr val="tx1"/>
                </a:solidFill>
                <a:effectLst/>
                <a:latin typeface="Arial" charset="0"/>
                <a:cs typeface="+mn-cs"/>
              </a:defRPr>
            </a:lvl1pPr>
          </a:lstStyle>
          <a:p>
            <a:pPr>
              <a:defRPr/>
            </a:pPr>
            <a:endParaRPr lang="en-US" dirty="0"/>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effectLst/>
                <a:latin typeface="Arial" charset="0"/>
                <a:cs typeface="+mn-cs"/>
              </a:defRPr>
            </a:lvl1pPr>
          </a:lstStyle>
          <a:p>
            <a:pPr>
              <a:defRPr/>
            </a:pPr>
            <a:endParaRPr lang="en-US" dirty="0"/>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effectLst/>
                <a:latin typeface="Arial" charset="0"/>
                <a:cs typeface="+mn-cs"/>
              </a:defRPr>
            </a:lvl1pPr>
          </a:lstStyle>
          <a:p>
            <a:pPr>
              <a:defRPr/>
            </a:pPr>
            <a:fld id="{AABFABAC-9878-4B3A-B3F6-0B6B1133B7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420" r:id="rId1"/>
    <p:sldLayoutId id="2147486421" r:id="rId2"/>
    <p:sldLayoutId id="2147486422" r:id="rId3"/>
    <p:sldLayoutId id="2147486423" r:id="rId4"/>
    <p:sldLayoutId id="2147486424" r:id="rId5"/>
    <p:sldLayoutId id="2147486425" r:id="rId6"/>
    <p:sldLayoutId id="2147486426" r:id="rId7"/>
    <p:sldLayoutId id="2147486427" r:id="rId8"/>
    <p:sldLayoutId id="2147486428" r:id="rId9"/>
    <p:sldLayoutId id="2147486429" r:id="rId10"/>
    <p:sldLayoutId id="214748643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AABFABAC-9878-4B3A-B3F6-0B6B1133B7F8}" type="slidenum">
              <a:rPr lang="en-US" smtClean="0"/>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pic>
        <p:nvPicPr>
          <p:cNvPr id="11" name="Picture 10"/>
          <p:cNvPicPr>
            <a:picLocks noChangeAspect="1"/>
          </p:cNvPicPr>
          <p:nvPr userDrawn="1"/>
        </p:nvPicPr>
        <p:blipFill rotWithShape="1">
          <a:blip r:embed="rId11"/>
          <a:srcRect l="14492" r="14492"/>
          <a:stretch/>
        </p:blipFill>
        <p:spPr>
          <a:xfrm>
            <a:off x="8273562" y="42586"/>
            <a:ext cx="762000" cy="829128"/>
          </a:xfrm>
          <a:prstGeom prst="rect">
            <a:avLst/>
          </a:prstGeom>
        </p:spPr>
      </p:pic>
      <p:pic>
        <p:nvPicPr>
          <p:cNvPr id="13" name="Picture 12"/>
          <p:cNvPicPr>
            <a:picLocks noChangeAspect="1"/>
          </p:cNvPicPr>
          <p:nvPr userDrawn="1"/>
        </p:nvPicPr>
        <p:blipFill>
          <a:blip r:embed="rId12"/>
          <a:stretch>
            <a:fillRect/>
          </a:stretch>
        </p:blipFill>
        <p:spPr>
          <a:xfrm>
            <a:off x="152400" y="114250"/>
            <a:ext cx="695004" cy="695004"/>
          </a:xfrm>
          <a:prstGeom prst="rect">
            <a:avLst/>
          </a:prstGeom>
        </p:spPr>
      </p:pic>
    </p:spTree>
    <p:extLst>
      <p:ext uri="{BB962C8B-B14F-4D97-AF65-F5344CB8AC3E}">
        <p14:creationId xmlns:p14="http://schemas.microsoft.com/office/powerpoint/2010/main" val="2956186077"/>
      </p:ext>
    </p:extLst>
  </p:cSld>
  <p:clrMap bg1="lt1" tx1="dk1" bg2="lt2" tx2="dk2" accent1="accent1" accent2="accent2" accent3="accent3" accent4="accent4" accent5="accent5" accent6="accent6" hlink="hlink" folHlink="folHlink"/>
  <p:sldLayoutIdLst>
    <p:sldLayoutId id="2147486441" r:id="rId1"/>
    <p:sldLayoutId id="2147486442" r:id="rId2"/>
    <p:sldLayoutId id="2147486443" r:id="rId3"/>
    <p:sldLayoutId id="2147486444" r:id="rId4"/>
    <p:sldLayoutId id="2147486445" r:id="rId5"/>
    <p:sldLayoutId id="2147486446" r:id="rId6"/>
    <p:sldLayoutId id="2147486447" r:id="rId7"/>
    <p:sldLayoutId id="2147486448" r:id="rId8"/>
    <p:sldLayoutId id="214748644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AABFABAC-9878-4B3A-B3F6-0B6B1133B7F8}" type="slidenum">
              <a:rPr lang="en-US" smtClean="0"/>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pic>
        <p:nvPicPr>
          <p:cNvPr id="15" name="Picture 14"/>
          <p:cNvPicPr>
            <a:picLocks noChangeAspect="1"/>
          </p:cNvPicPr>
          <p:nvPr userDrawn="1"/>
        </p:nvPicPr>
        <p:blipFill rotWithShape="1">
          <a:blip r:embed="rId11"/>
          <a:srcRect l="14492" r="14492"/>
          <a:stretch/>
        </p:blipFill>
        <p:spPr>
          <a:xfrm>
            <a:off x="8273562" y="42586"/>
            <a:ext cx="762000" cy="829128"/>
          </a:xfrm>
          <a:prstGeom prst="rect">
            <a:avLst/>
          </a:prstGeom>
        </p:spPr>
      </p:pic>
      <p:pic>
        <p:nvPicPr>
          <p:cNvPr id="14" name="Picture 13"/>
          <p:cNvPicPr>
            <a:picLocks noChangeAspect="1"/>
          </p:cNvPicPr>
          <p:nvPr userDrawn="1"/>
        </p:nvPicPr>
        <p:blipFill>
          <a:blip r:embed="rId12"/>
          <a:stretch>
            <a:fillRect/>
          </a:stretch>
        </p:blipFill>
        <p:spPr>
          <a:xfrm>
            <a:off x="152400" y="114250"/>
            <a:ext cx="695004" cy="695004"/>
          </a:xfrm>
          <a:prstGeom prst="rect">
            <a:avLst/>
          </a:prstGeom>
        </p:spPr>
      </p:pic>
    </p:spTree>
    <p:extLst>
      <p:ext uri="{BB962C8B-B14F-4D97-AF65-F5344CB8AC3E}">
        <p14:creationId xmlns:p14="http://schemas.microsoft.com/office/powerpoint/2010/main" val="3701491201"/>
      </p:ext>
    </p:extLst>
  </p:cSld>
  <p:clrMap bg1="lt1" tx1="dk1" bg2="lt2" tx2="dk2" accent1="accent1" accent2="accent2" accent3="accent3" accent4="accent4" accent5="accent5" accent6="accent6" hlink="hlink" folHlink="folHlink"/>
  <p:sldLayoutIdLst>
    <p:sldLayoutId id="2147486451" r:id="rId1"/>
    <p:sldLayoutId id="2147486452" r:id="rId2"/>
    <p:sldLayoutId id="2147486453" r:id="rId3"/>
    <p:sldLayoutId id="2147486454" r:id="rId4"/>
    <p:sldLayoutId id="2147486455" r:id="rId5"/>
    <p:sldLayoutId id="2147486456" r:id="rId6"/>
    <p:sldLayoutId id="2147486457" r:id="rId7"/>
    <p:sldLayoutId id="2147486458" r:id="rId8"/>
    <p:sldLayoutId id="214748645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hemeOverride" Target="../theme/themeOverride6.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hemeOverride" Target="../theme/themeOverride7.xml"/><Relationship Id="rId5" Type="http://schemas.openxmlformats.org/officeDocument/2006/relationships/image" Target="../media/image2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29.emf"/><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hemeOverride" Target="../theme/themeOverride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hemeOverride" Target="../theme/themeOverride9.xml"/><Relationship Id="rId5" Type="http://schemas.openxmlformats.org/officeDocument/2006/relationships/image" Target="../media/image33.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hemeOverride" Target="../theme/themeOverride10.xml"/><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hemeOverride" Target="../theme/themeOverride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hemeOverride" Target="../theme/themeOverride4.xml"/><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hemeOverride" Target="../theme/themeOverride5.xml"/><Relationship Id="rId5" Type="http://schemas.openxmlformats.org/officeDocument/2006/relationships/image" Target="../media/image14.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1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22"/>
          <p:cNvSpPr>
            <a:spLocks noGrp="1"/>
          </p:cNvSpPr>
          <p:nvPr>
            <p:ph type="title"/>
          </p:nvPr>
        </p:nvSpPr>
        <p:spPr>
          <a:xfrm>
            <a:off x="170171" y="3429000"/>
            <a:ext cx="8821429" cy="1905000"/>
          </a:xfrm>
        </p:spPr>
        <p:txBody>
          <a:bodyPr/>
          <a:lstStyle/>
          <a:p>
            <a:pPr eaLnBrk="1" hangingPunct="1"/>
            <a:r>
              <a:rPr lang="en-US" sz="2800" dirty="0">
                <a:solidFill>
                  <a:srgbClr val="002060"/>
                </a:solidFill>
                <a:effectLst/>
              </a:rPr>
              <a:t>Domestic Private Sector Workload Estimate </a:t>
            </a:r>
            <a:br>
              <a:rPr lang="en-US" sz="2800" dirty="0">
                <a:solidFill>
                  <a:srgbClr val="002060"/>
                </a:solidFill>
                <a:effectLst/>
              </a:rPr>
            </a:br>
            <a:br>
              <a:rPr lang="en-US" sz="2800" dirty="0">
                <a:solidFill>
                  <a:srgbClr val="002060"/>
                </a:solidFill>
                <a:effectLst/>
              </a:rPr>
            </a:br>
            <a:r>
              <a:rPr lang="en-US" sz="2800" dirty="0">
                <a:solidFill>
                  <a:srgbClr val="002060"/>
                </a:solidFill>
                <a:effectLst/>
              </a:rPr>
              <a:t>FY26 - FY29 Workload as of 01 JUN 2026</a:t>
            </a:r>
            <a:br>
              <a:rPr lang="en-US" sz="2800" dirty="0">
                <a:solidFill>
                  <a:srgbClr val="002060"/>
                </a:solidFill>
                <a:effectLst/>
              </a:rPr>
            </a:br>
            <a:br>
              <a:rPr lang="en-US" sz="2800" i="0" dirty="0">
                <a:solidFill>
                  <a:srgbClr val="002060"/>
                </a:solidFill>
                <a:effectLst/>
              </a:rPr>
            </a:br>
            <a:r>
              <a:rPr lang="en-US" sz="2800" i="0" dirty="0">
                <a:solidFill>
                  <a:srgbClr val="002060"/>
                </a:solidFill>
                <a:effectLst/>
              </a:rPr>
              <a:t>Industry Version FY26 Q3 M3</a:t>
            </a:r>
          </a:p>
        </p:txBody>
      </p:sp>
      <p:sp>
        <p:nvSpPr>
          <p:cNvPr id="5" name="TextBox 4"/>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2" name="Picture 1"/>
          <p:cNvPicPr>
            <a:picLocks noChangeAspect="1"/>
          </p:cNvPicPr>
          <p:nvPr/>
        </p:nvPicPr>
        <p:blipFill>
          <a:blip r:embed="rId3"/>
          <a:stretch>
            <a:fillRect/>
          </a:stretch>
        </p:blipFill>
        <p:spPr>
          <a:xfrm>
            <a:off x="1524000" y="543128"/>
            <a:ext cx="2377440" cy="2377440"/>
          </a:xfrm>
          <a:prstGeom prst="rect">
            <a:avLst/>
          </a:prstGeom>
        </p:spPr>
      </p:pic>
      <p:pic>
        <p:nvPicPr>
          <p:cNvPr id="4" name="Picture 3" descr="Logo">
            <a:extLst>
              <a:ext uri="{FF2B5EF4-FFF2-40B4-BE49-F238E27FC236}">
                <a16:creationId xmlns:a16="http://schemas.microsoft.com/office/drawing/2014/main" id="{F3D22F14-4791-9499-0128-E035A6A16A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2560" y="540915"/>
            <a:ext cx="2377440" cy="2379653"/>
          </a:xfrm>
          <a:prstGeom prst="rect">
            <a:avLst/>
          </a:prstGeom>
        </p:spPr>
      </p:pic>
    </p:spTree>
    <p:extLst>
      <p:ext uri="{BB962C8B-B14F-4D97-AF65-F5344CB8AC3E}">
        <p14:creationId xmlns:p14="http://schemas.microsoft.com/office/powerpoint/2010/main" val="366505196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SWRMC Private Sector </a:t>
            </a:r>
            <a:br>
              <a:rPr lang="en-US" sz="1200" i="0" dirty="0">
                <a:solidFill>
                  <a:srgbClr val="002060"/>
                </a:solidFill>
                <a:effectLst/>
              </a:rPr>
            </a:br>
            <a:r>
              <a:rPr lang="en-US" sz="1200" i="0" dirty="0">
                <a:solidFill>
                  <a:srgbClr val="002060"/>
                </a:solidFill>
                <a:effectLst/>
              </a:rPr>
              <a:t>Workload Forecast with MOD estimates (no AIT) FY28 - FY29</a:t>
            </a:r>
            <a:br>
              <a:rPr lang="en-US" sz="1200" i="0" dirty="0">
                <a:solidFill>
                  <a:srgbClr val="002060"/>
                </a:solidFill>
                <a:effectLst/>
              </a:rPr>
            </a:br>
            <a:r>
              <a:rPr lang="en-US" sz="1200" i="0" dirty="0">
                <a:solidFill>
                  <a:srgbClr val="002060"/>
                </a:solidFill>
                <a:effectLst/>
              </a:rPr>
              <a:t>Industry Forecast - as of 01 JUN 2026</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10</a:t>
            </a:fld>
            <a:endParaRPr lang="en-US" dirty="0"/>
          </a:p>
        </p:txBody>
      </p:sp>
      <p:sp>
        <p:nvSpPr>
          <p:cNvPr id="4" name="TextBox 3">
            <a:extLst>
              <a:ext uri="{FF2B5EF4-FFF2-40B4-BE49-F238E27FC236}">
                <a16:creationId xmlns:a16="http://schemas.microsoft.com/office/drawing/2014/main" id="{6B6C91A2-4B39-3517-1975-F38C39C3E4E7}"/>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3" name="Picture 2">
            <a:extLst>
              <a:ext uri="{FF2B5EF4-FFF2-40B4-BE49-F238E27FC236}">
                <a16:creationId xmlns:a16="http://schemas.microsoft.com/office/drawing/2014/main" id="{0D2399A0-F8A6-040C-1EEF-870424F5AB49}"/>
              </a:ext>
            </a:extLst>
          </p:cNvPr>
          <p:cNvPicPr>
            <a:picLocks noChangeAspect="1"/>
          </p:cNvPicPr>
          <p:nvPr/>
        </p:nvPicPr>
        <p:blipFill>
          <a:blip r:embed="rId3"/>
          <a:stretch>
            <a:fillRect/>
          </a:stretch>
        </p:blipFill>
        <p:spPr>
          <a:xfrm>
            <a:off x="3434819" y="826008"/>
            <a:ext cx="2274362" cy="164592"/>
          </a:xfrm>
          <a:prstGeom prst="rect">
            <a:avLst/>
          </a:prstGeom>
        </p:spPr>
      </p:pic>
      <p:pic>
        <p:nvPicPr>
          <p:cNvPr id="7" name="Picture 6">
            <a:extLst>
              <a:ext uri="{FF2B5EF4-FFF2-40B4-BE49-F238E27FC236}">
                <a16:creationId xmlns:a16="http://schemas.microsoft.com/office/drawing/2014/main" id="{A9129F18-0412-9BA0-E735-CF047B4762BF}"/>
              </a:ext>
            </a:extLst>
          </p:cNvPr>
          <p:cNvPicPr>
            <a:picLocks noChangeAspect="1"/>
          </p:cNvPicPr>
          <p:nvPr/>
        </p:nvPicPr>
        <p:blipFill>
          <a:blip r:embed="rId4"/>
          <a:stretch>
            <a:fillRect/>
          </a:stretch>
        </p:blipFill>
        <p:spPr>
          <a:xfrm>
            <a:off x="2209800" y="1217020"/>
            <a:ext cx="6400800" cy="5086803"/>
          </a:xfrm>
          <a:prstGeom prst="rect">
            <a:avLst/>
          </a:prstGeom>
        </p:spPr>
      </p:pic>
    </p:spTree>
    <p:extLst>
      <p:ext uri="{BB962C8B-B14F-4D97-AF65-F5344CB8AC3E}">
        <p14:creationId xmlns:p14="http://schemas.microsoft.com/office/powerpoint/2010/main" val="403487866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SERMC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11</a:t>
            </a:fld>
            <a:endParaRPr lang="en-US" dirty="0"/>
          </a:p>
        </p:txBody>
      </p:sp>
      <p:cxnSp>
        <p:nvCxnSpPr>
          <p:cNvPr id="12" name="Straight Connector 11"/>
          <p:cNvCxnSpPr/>
          <p:nvPr/>
        </p:nvCxnSpPr>
        <p:spPr bwMode="auto">
          <a:xfrm>
            <a:off x="2514600" y="5943600"/>
            <a:ext cx="0" cy="0"/>
          </a:xfrm>
          <a:prstGeom prst="line">
            <a:avLst/>
          </a:prstGeom>
          <a:solidFill>
            <a:schemeClr val="accent1"/>
          </a:solidFill>
          <a:ln w="15875" cap="flat" cmpd="sng" algn="ctr">
            <a:solidFill>
              <a:srgbClr val="FF0000"/>
            </a:solidFill>
            <a:prstDash val="dash"/>
            <a:round/>
            <a:headEnd type="none" w="med" len="med"/>
            <a:tailEnd type="none" w="med" len="med"/>
          </a:ln>
          <a:effectLst/>
        </p:spPr>
      </p:cxn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8267"/>
          <a:stretch/>
        </p:blipFill>
        <p:spPr>
          <a:xfrm>
            <a:off x="1638300" y="1190782"/>
            <a:ext cx="5867400" cy="247227"/>
          </a:xfrm>
          <a:prstGeom prst="rect">
            <a:avLst/>
          </a:prstGeom>
        </p:spPr>
      </p:pic>
      <p:pic>
        <p:nvPicPr>
          <p:cNvPr id="13" name="Picture 12"/>
          <p:cNvPicPr>
            <a:picLocks noChangeAspect="1"/>
          </p:cNvPicPr>
          <p:nvPr/>
        </p:nvPicPr>
        <p:blipFill rotWithShape="1">
          <a:blip r:embed="rId5"/>
          <a:srcRect r="61502" b="-23523"/>
          <a:stretch/>
        </p:blipFill>
        <p:spPr>
          <a:xfrm>
            <a:off x="6294591" y="1408407"/>
            <a:ext cx="2529369" cy="211605"/>
          </a:xfrm>
          <a:prstGeom prst="rect">
            <a:avLst/>
          </a:prstGeom>
        </p:spPr>
      </p:pic>
      <p:sp>
        <p:nvSpPr>
          <p:cNvPr id="3" name="TextBox 2">
            <a:extLst>
              <a:ext uri="{FF2B5EF4-FFF2-40B4-BE49-F238E27FC236}">
                <a16:creationId xmlns:a16="http://schemas.microsoft.com/office/drawing/2014/main" id="{77B8A152-2EB4-20EF-B2A9-7F48E742F386}"/>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4" name="Picture 3">
            <a:extLst>
              <a:ext uri="{FF2B5EF4-FFF2-40B4-BE49-F238E27FC236}">
                <a16:creationId xmlns:a16="http://schemas.microsoft.com/office/drawing/2014/main" id="{C50EAD6C-92B6-E941-2AA8-E723F40A33B9}"/>
              </a:ext>
            </a:extLst>
          </p:cNvPr>
          <p:cNvPicPr>
            <a:picLocks/>
          </p:cNvPicPr>
          <p:nvPr/>
        </p:nvPicPr>
        <p:blipFill>
          <a:blip r:embed="rId6"/>
          <a:stretch>
            <a:fillRect/>
          </a:stretch>
        </p:blipFill>
        <p:spPr>
          <a:xfrm>
            <a:off x="228600" y="1668336"/>
            <a:ext cx="8686800" cy="4581144"/>
          </a:xfrm>
          <a:prstGeom prst="rect">
            <a:avLst/>
          </a:prstGeom>
        </p:spPr>
      </p:pic>
    </p:spTree>
    <p:extLst>
      <p:ext uri="{BB962C8B-B14F-4D97-AF65-F5344CB8AC3E}">
        <p14:creationId xmlns:p14="http://schemas.microsoft.com/office/powerpoint/2010/main" val="3661324777"/>
      </p:ext>
    </p:extLst>
  </p:cSld>
  <p:clrMapOvr>
    <a:overrideClrMapping bg1="lt1" tx1="dk1" bg2="lt2" tx2="dk2" accent1="accent1" accent2="accent2" accent3="accent3" accent4="accent4" accent5="accent5" accent6="accent6" hlink="hlink" folHlink="folHlink"/>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SERMC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12</a:t>
            </a:fld>
            <a:endParaRPr lang="en-US" dirty="0"/>
          </a:p>
        </p:txBody>
      </p:sp>
      <p:cxnSp>
        <p:nvCxnSpPr>
          <p:cNvPr id="12" name="Straight Connector 11"/>
          <p:cNvCxnSpPr/>
          <p:nvPr/>
        </p:nvCxnSpPr>
        <p:spPr bwMode="auto">
          <a:xfrm>
            <a:off x="2514600" y="5943600"/>
            <a:ext cx="0" cy="0"/>
          </a:xfrm>
          <a:prstGeom prst="line">
            <a:avLst/>
          </a:prstGeom>
          <a:solidFill>
            <a:schemeClr val="accent1"/>
          </a:solidFill>
          <a:ln w="15875" cap="flat" cmpd="sng" algn="ctr">
            <a:solidFill>
              <a:srgbClr val="FF0000"/>
            </a:solidFill>
            <a:prstDash val="dash"/>
            <a:round/>
            <a:headEnd type="none" w="med" len="med"/>
            <a:tailEnd type="none" w="med" len="med"/>
          </a:ln>
          <a:effectLst/>
        </p:spPr>
      </p:cxnSp>
      <p:pic>
        <p:nvPicPr>
          <p:cNvPr id="13" name="Picture 12">
            <a:extLst>
              <a:ext uri="{FF2B5EF4-FFF2-40B4-BE49-F238E27FC236}">
                <a16:creationId xmlns:a16="http://schemas.microsoft.com/office/drawing/2014/main" id="{1EBAA501-1EF4-8B2C-91D3-6EE3E71ED978}"/>
              </a:ext>
            </a:extLst>
          </p:cNvPr>
          <p:cNvPicPr>
            <a:picLocks noChangeAspect="1"/>
          </p:cNvPicPr>
          <p:nvPr/>
        </p:nvPicPr>
        <p:blipFill>
          <a:blip r:embed="rId4"/>
          <a:stretch>
            <a:fillRect/>
          </a:stretch>
        </p:blipFill>
        <p:spPr>
          <a:xfrm>
            <a:off x="2544905" y="1227287"/>
            <a:ext cx="4054191" cy="358171"/>
          </a:xfrm>
          <a:prstGeom prst="rect">
            <a:avLst/>
          </a:prstGeom>
        </p:spPr>
      </p:pic>
      <p:sp>
        <p:nvSpPr>
          <p:cNvPr id="2" name="TextBox 1">
            <a:extLst>
              <a:ext uri="{FF2B5EF4-FFF2-40B4-BE49-F238E27FC236}">
                <a16:creationId xmlns:a16="http://schemas.microsoft.com/office/drawing/2014/main" id="{1D19D311-BCCD-59DD-21D1-9D8F680644F7}"/>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5" name="Picture 4">
            <a:extLst>
              <a:ext uri="{FF2B5EF4-FFF2-40B4-BE49-F238E27FC236}">
                <a16:creationId xmlns:a16="http://schemas.microsoft.com/office/drawing/2014/main" id="{E3183C6C-E10A-DA47-21B5-FFC862C5B766}"/>
              </a:ext>
            </a:extLst>
          </p:cNvPr>
          <p:cNvPicPr>
            <a:picLocks/>
          </p:cNvPicPr>
          <p:nvPr/>
        </p:nvPicPr>
        <p:blipFill>
          <a:blip r:embed="rId5"/>
          <a:stretch>
            <a:fillRect/>
          </a:stretch>
        </p:blipFill>
        <p:spPr>
          <a:xfrm>
            <a:off x="228600" y="1654068"/>
            <a:ext cx="8686800" cy="4581144"/>
          </a:xfrm>
          <a:prstGeom prst="rect">
            <a:avLst/>
          </a:prstGeom>
        </p:spPr>
      </p:pic>
    </p:spTree>
    <p:extLst>
      <p:ext uri="{BB962C8B-B14F-4D97-AF65-F5344CB8AC3E}">
        <p14:creationId xmlns:p14="http://schemas.microsoft.com/office/powerpoint/2010/main" val="911158111"/>
      </p:ext>
    </p:extLst>
  </p:cSld>
  <p:clrMapOvr>
    <a:overrideClrMapping bg1="lt1" tx1="dk1" bg2="lt2" tx2="dk2" accent1="accent1" accent2="accent2" accent3="accent3" accent4="accent4" accent5="accent5" accent6="accent6" hlink="hlink" folHlink="folHlink"/>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SERMC Private Sector </a:t>
            </a:r>
            <a:br>
              <a:rPr lang="en-US" sz="1200" i="0" dirty="0">
                <a:solidFill>
                  <a:srgbClr val="002060"/>
                </a:solidFill>
                <a:effectLst/>
              </a:rPr>
            </a:br>
            <a:r>
              <a:rPr lang="en-US" sz="1200" i="0" dirty="0">
                <a:solidFill>
                  <a:srgbClr val="002060"/>
                </a:solidFill>
                <a:effectLst/>
              </a:rPr>
              <a:t>Workload Forecast with MOD estimates (no AIT) FY26 - FY27</a:t>
            </a:r>
            <a:br>
              <a:rPr lang="en-US" sz="1200" i="0" dirty="0">
                <a:solidFill>
                  <a:srgbClr val="002060"/>
                </a:solidFill>
                <a:effectLst/>
              </a:rPr>
            </a:br>
            <a:r>
              <a:rPr lang="en-US" sz="1200" i="0" dirty="0">
                <a:solidFill>
                  <a:srgbClr val="002060"/>
                </a:solidFill>
                <a:effectLst/>
              </a:rPr>
              <a:t>Industry Forecast - as of 01 JUN 2026</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13</a:t>
            </a:fld>
            <a:endParaRPr lang="en-US" dirty="0"/>
          </a:p>
        </p:txBody>
      </p:sp>
      <p:sp>
        <p:nvSpPr>
          <p:cNvPr id="3" name="TextBox 2">
            <a:extLst>
              <a:ext uri="{FF2B5EF4-FFF2-40B4-BE49-F238E27FC236}">
                <a16:creationId xmlns:a16="http://schemas.microsoft.com/office/drawing/2014/main" id="{3FDB9B23-C6A5-5F54-2301-79CA623FCD23}"/>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5" name="Picture 4">
            <a:extLst>
              <a:ext uri="{FF2B5EF4-FFF2-40B4-BE49-F238E27FC236}">
                <a16:creationId xmlns:a16="http://schemas.microsoft.com/office/drawing/2014/main" id="{C592AF13-B27C-08EF-2509-3809C534BBC8}"/>
              </a:ext>
            </a:extLst>
          </p:cNvPr>
          <p:cNvPicPr>
            <a:picLocks noChangeAspect="1"/>
          </p:cNvPicPr>
          <p:nvPr/>
        </p:nvPicPr>
        <p:blipFill>
          <a:blip r:embed="rId3"/>
          <a:stretch>
            <a:fillRect/>
          </a:stretch>
        </p:blipFill>
        <p:spPr>
          <a:xfrm>
            <a:off x="3434819" y="826008"/>
            <a:ext cx="2274362" cy="164592"/>
          </a:xfrm>
          <a:prstGeom prst="rect">
            <a:avLst/>
          </a:prstGeom>
        </p:spPr>
      </p:pic>
      <p:pic>
        <p:nvPicPr>
          <p:cNvPr id="6" name="Picture 5">
            <a:extLst>
              <a:ext uri="{FF2B5EF4-FFF2-40B4-BE49-F238E27FC236}">
                <a16:creationId xmlns:a16="http://schemas.microsoft.com/office/drawing/2014/main" id="{2BACDEE7-416E-1D3B-0C05-F27161BF1111}"/>
              </a:ext>
            </a:extLst>
          </p:cNvPr>
          <p:cNvPicPr>
            <a:picLocks noChangeAspect="1"/>
          </p:cNvPicPr>
          <p:nvPr/>
        </p:nvPicPr>
        <p:blipFill>
          <a:blip r:embed="rId4"/>
          <a:stretch>
            <a:fillRect/>
          </a:stretch>
        </p:blipFill>
        <p:spPr>
          <a:xfrm>
            <a:off x="2209800" y="1225240"/>
            <a:ext cx="6400800" cy="2943804"/>
          </a:xfrm>
          <a:prstGeom prst="rect">
            <a:avLst/>
          </a:prstGeom>
        </p:spPr>
      </p:pic>
    </p:spTree>
    <p:extLst>
      <p:ext uri="{BB962C8B-B14F-4D97-AF65-F5344CB8AC3E}">
        <p14:creationId xmlns:p14="http://schemas.microsoft.com/office/powerpoint/2010/main" val="42573791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SERMC Private Sector </a:t>
            </a:r>
            <a:br>
              <a:rPr lang="en-US" sz="1200" i="0" dirty="0">
                <a:solidFill>
                  <a:srgbClr val="002060"/>
                </a:solidFill>
                <a:effectLst/>
              </a:rPr>
            </a:br>
            <a:r>
              <a:rPr lang="en-US" sz="1200" i="0" dirty="0">
                <a:solidFill>
                  <a:srgbClr val="002060"/>
                </a:solidFill>
                <a:effectLst/>
              </a:rPr>
              <a:t>Workload Forecast with MOD estimates (no AIT) FY28 - FY29</a:t>
            </a:r>
            <a:br>
              <a:rPr lang="en-US" sz="1200" i="0" dirty="0">
                <a:solidFill>
                  <a:srgbClr val="002060"/>
                </a:solidFill>
                <a:effectLst/>
              </a:rPr>
            </a:br>
            <a:r>
              <a:rPr lang="en-US" sz="1200" i="0" dirty="0">
                <a:solidFill>
                  <a:srgbClr val="002060"/>
                </a:solidFill>
                <a:effectLst/>
              </a:rPr>
              <a:t>Industry Forecast - as of 01 JUN 2026</a:t>
            </a:r>
            <a:br>
              <a:rPr lang="en-US" sz="1200" i="0" dirty="0">
                <a:solidFill>
                  <a:srgbClr val="002060"/>
                </a:solidFill>
                <a:effectLst/>
              </a:rPr>
            </a:br>
            <a:endParaRPr lang="en-US" sz="1200" i="0" dirty="0">
              <a:solidFill>
                <a:srgbClr val="002060"/>
              </a:solidFill>
              <a:effectLst/>
            </a:endParaRPr>
          </a:p>
        </p:txBody>
      </p:sp>
      <p:sp>
        <p:nvSpPr>
          <p:cNvPr id="3" name="TextBox 2">
            <a:extLst>
              <a:ext uri="{FF2B5EF4-FFF2-40B4-BE49-F238E27FC236}">
                <a16:creationId xmlns:a16="http://schemas.microsoft.com/office/drawing/2014/main" id="{947D0265-0C6A-E2EB-497D-A5A608086B48}"/>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4" name="Picture 3">
            <a:extLst>
              <a:ext uri="{FF2B5EF4-FFF2-40B4-BE49-F238E27FC236}">
                <a16:creationId xmlns:a16="http://schemas.microsoft.com/office/drawing/2014/main" id="{33E7F00D-E9E5-57F1-5FC5-DA1B965008FF}"/>
              </a:ext>
            </a:extLst>
          </p:cNvPr>
          <p:cNvPicPr>
            <a:picLocks noChangeAspect="1"/>
          </p:cNvPicPr>
          <p:nvPr/>
        </p:nvPicPr>
        <p:blipFill>
          <a:blip r:embed="rId3"/>
          <a:stretch>
            <a:fillRect/>
          </a:stretch>
        </p:blipFill>
        <p:spPr>
          <a:xfrm>
            <a:off x="3434819" y="826008"/>
            <a:ext cx="2274362" cy="164592"/>
          </a:xfrm>
          <a:prstGeom prst="rect">
            <a:avLst/>
          </a:prstGeom>
        </p:spPr>
      </p:pic>
      <p:pic>
        <p:nvPicPr>
          <p:cNvPr id="6" name="Picture 5">
            <a:extLst>
              <a:ext uri="{FF2B5EF4-FFF2-40B4-BE49-F238E27FC236}">
                <a16:creationId xmlns:a16="http://schemas.microsoft.com/office/drawing/2014/main" id="{ECDB0868-9644-4673-76E6-E9D2D2108788}"/>
              </a:ext>
            </a:extLst>
          </p:cNvPr>
          <p:cNvPicPr>
            <a:picLocks noChangeAspect="1"/>
          </p:cNvPicPr>
          <p:nvPr/>
        </p:nvPicPr>
        <p:blipFill>
          <a:blip r:embed="rId4"/>
          <a:stretch>
            <a:fillRect/>
          </a:stretch>
        </p:blipFill>
        <p:spPr>
          <a:xfrm>
            <a:off x="2209800" y="1220927"/>
            <a:ext cx="6400800" cy="3282173"/>
          </a:xfrm>
          <a:prstGeom prst="rect">
            <a:avLst/>
          </a:prstGeom>
        </p:spPr>
      </p:pic>
    </p:spTree>
    <p:extLst>
      <p:ext uri="{BB962C8B-B14F-4D97-AF65-F5344CB8AC3E}">
        <p14:creationId xmlns:p14="http://schemas.microsoft.com/office/powerpoint/2010/main" val="409306491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7144"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defRPr/>
            </a:pPr>
            <a:r>
              <a:rPr lang="en-US" sz="2800" i="0" dirty="0">
                <a:solidFill>
                  <a:srgbClr val="002060"/>
                </a:solidFill>
                <a:effectLst/>
                <a:latin typeface="Arial"/>
                <a:cs typeface="Arial" pitchFamily="34" charset="0"/>
              </a:rPr>
              <a:t>NWRMC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15</a:t>
            </a:fld>
            <a:endParaRPr lang="en-US" dirty="0"/>
          </a:p>
        </p:txBody>
      </p:sp>
      <p:pic>
        <p:nvPicPr>
          <p:cNvPr id="13" name="Picture 12"/>
          <p:cNvPicPr>
            <a:picLocks noChangeAspect="1"/>
          </p:cNvPicPr>
          <p:nvPr/>
        </p:nvPicPr>
        <p:blipFill>
          <a:blip r:embed="rId3"/>
          <a:stretch>
            <a:fillRect/>
          </a:stretch>
        </p:blipFill>
        <p:spPr>
          <a:xfrm>
            <a:off x="1285675" y="1243210"/>
            <a:ext cx="6558361" cy="164592"/>
          </a:xfrm>
          <a:prstGeom prst="rect">
            <a:avLst/>
          </a:prstGeom>
        </p:spPr>
      </p:pic>
      <p:pic>
        <p:nvPicPr>
          <p:cNvPr id="11" name="Picture 10"/>
          <p:cNvPicPr>
            <a:picLocks noChangeAspect="1"/>
          </p:cNvPicPr>
          <p:nvPr/>
        </p:nvPicPr>
        <p:blipFill rotWithShape="1">
          <a:blip r:embed="rId4"/>
          <a:srcRect r="61502" b="-23523"/>
          <a:stretch/>
        </p:blipFill>
        <p:spPr>
          <a:xfrm>
            <a:off x="6309831" y="1407802"/>
            <a:ext cx="2529369" cy="211605"/>
          </a:xfrm>
          <a:prstGeom prst="rect">
            <a:avLst/>
          </a:prstGeom>
        </p:spPr>
      </p:pic>
      <p:sp>
        <p:nvSpPr>
          <p:cNvPr id="3" name="TextBox 2">
            <a:extLst>
              <a:ext uri="{FF2B5EF4-FFF2-40B4-BE49-F238E27FC236}">
                <a16:creationId xmlns:a16="http://schemas.microsoft.com/office/drawing/2014/main" id="{201A35EC-C2A2-65F6-E494-44A2E3666299}"/>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4" name="Picture 3">
            <a:extLst>
              <a:ext uri="{FF2B5EF4-FFF2-40B4-BE49-F238E27FC236}">
                <a16:creationId xmlns:a16="http://schemas.microsoft.com/office/drawing/2014/main" id="{248DB929-0940-2A7F-3E67-08A2ECF3D138}"/>
              </a:ext>
            </a:extLst>
          </p:cNvPr>
          <p:cNvPicPr>
            <a:picLocks noChangeAspect="1"/>
          </p:cNvPicPr>
          <p:nvPr/>
        </p:nvPicPr>
        <p:blipFill>
          <a:blip r:embed="rId5"/>
          <a:stretch>
            <a:fillRect/>
          </a:stretch>
        </p:blipFill>
        <p:spPr>
          <a:xfrm>
            <a:off x="221078" y="1672368"/>
            <a:ext cx="8687553" cy="4578493"/>
          </a:xfrm>
          <a:prstGeom prst="rect">
            <a:avLst/>
          </a:prstGeom>
        </p:spPr>
      </p:pic>
    </p:spTree>
    <p:extLst>
      <p:ext uri="{BB962C8B-B14F-4D97-AF65-F5344CB8AC3E}">
        <p14:creationId xmlns:p14="http://schemas.microsoft.com/office/powerpoint/2010/main" val="159223965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89684C-D16F-BCFD-6B36-B03CED7B7EFD}"/>
              </a:ext>
            </a:extLst>
          </p:cNvPr>
          <p:cNvPicPr>
            <a:picLocks noChangeAspect="1"/>
          </p:cNvPicPr>
          <p:nvPr/>
        </p:nvPicPr>
        <p:blipFill>
          <a:blip r:embed="rId3"/>
          <a:stretch>
            <a:fillRect/>
          </a:stretch>
        </p:blipFill>
        <p:spPr>
          <a:xfrm>
            <a:off x="2544905" y="1227287"/>
            <a:ext cx="4054191" cy="358171"/>
          </a:xfrm>
          <a:prstGeom prst="rect">
            <a:avLst/>
          </a:prstGeom>
        </p:spPr>
      </p:pic>
      <p:sp>
        <p:nvSpPr>
          <p:cNvPr id="21" name="Title 1"/>
          <p:cNvSpPr txBox="1">
            <a:spLocks/>
          </p:cNvSpPr>
          <p:nvPr/>
        </p:nvSpPr>
        <p:spPr bwMode="auto">
          <a:xfrm>
            <a:off x="-7144"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defRPr/>
            </a:pPr>
            <a:r>
              <a:rPr lang="en-US" sz="2800" i="0" dirty="0">
                <a:solidFill>
                  <a:srgbClr val="002060"/>
                </a:solidFill>
                <a:effectLst/>
                <a:latin typeface="Arial"/>
                <a:cs typeface="Arial" pitchFamily="34" charset="0"/>
              </a:rPr>
              <a:t>NWRMC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16</a:t>
            </a:fld>
            <a:endParaRPr lang="en-US" dirty="0"/>
          </a:p>
        </p:txBody>
      </p:sp>
      <p:sp>
        <p:nvSpPr>
          <p:cNvPr id="3" name="TextBox 2">
            <a:extLst>
              <a:ext uri="{FF2B5EF4-FFF2-40B4-BE49-F238E27FC236}">
                <a16:creationId xmlns:a16="http://schemas.microsoft.com/office/drawing/2014/main" id="{522B2D19-5156-D53D-13DE-97693E907B8F}"/>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4" name="Picture 3">
            <a:extLst>
              <a:ext uri="{FF2B5EF4-FFF2-40B4-BE49-F238E27FC236}">
                <a16:creationId xmlns:a16="http://schemas.microsoft.com/office/drawing/2014/main" id="{72E3FCAE-3CF0-FF93-C3DF-08B9575FC472}"/>
              </a:ext>
            </a:extLst>
          </p:cNvPr>
          <p:cNvPicPr>
            <a:picLocks noChangeAspect="1"/>
          </p:cNvPicPr>
          <p:nvPr/>
        </p:nvPicPr>
        <p:blipFill>
          <a:blip r:embed="rId4"/>
          <a:stretch>
            <a:fillRect/>
          </a:stretch>
        </p:blipFill>
        <p:spPr>
          <a:xfrm>
            <a:off x="221079" y="1675522"/>
            <a:ext cx="8687553" cy="4578493"/>
          </a:xfrm>
          <a:prstGeom prst="rect">
            <a:avLst/>
          </a:prstGeom>
        </p:spPr>
      </p:pic>
    </p:spTree>
    <p:extLst>
      <p:ext uri="{BB962C8B-B14F-4D97-AF65-F5344CB8AC3E}">
        <p14:creationId xmlns:p14="http://schemas.microsoft.com/office/powerpoint/2010/main" val="395600159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NWRMC Private Sector </a:t>
            </a:r>
            <a:br>
              <a:rPr lang="en-US" sz="1200" i="0" dirty="0">
                <a:solidFill>
                  <a:srgbClr val="002060"/>
                </a:solidFill>
                <a:effectLst/>
              </a:rPr>
            </a:br>
            <a:r>
              <a:rPr lang="en-US" sz="1200" i="0" dirty="0">
                <a:solidFill>
                  <a:srgbClr val="002060"/>
                </a:solidFill>
                <a:effectLst/>
              </a:rPr>
              <a:t>Workload Forecast with MOD estimates (no AIT) FY26 - FY29</a:t>
            </a:r>
            <a:br>
              <a:rPr lang="en-US" sz="1200" i="0" dirty="0">
                <a:solidFill>
                  <a:srgbClr val="002060"/>
                </a:solidFill>
                <a:effectLst/>
              </a:rPr>
            </a:br>
            <a:r>
              <a:rPr lang="en-US" sz="1200" i="0" dirty="0">
                <a:solidFill>
                  <a:srgbClr val="002060"/>
                </a:solidFill>
                <a:effectLst/>
              </a:rPr>
              <a:t>Industry Forecast – as of 01 JUN 2026</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17</a:t>
            </a:fld>
            <a:endParaRPr lang="en-US" dirty="0"/>
          </a:p>
        </p:txBody>
      </p:sp>
      <p:pic>
        <p:nvPicPr>
          <p:cNvPr id="5" name="Picture 4"/>
          <p:cNvPicPr>
            <a:picLocks noChangeAspect="1"/>
          </p:cNvPicPr>
          <p:nvPr/>
        </p:nvPicPr>
        <p:blipFill>
          <a:blip r:embed="rId3"/>
          <a:stretch>
            <a:fillRect/>
          </a:stretch>
        </p:blipFill>
        <p:spPr>
          <a:xfrm>
            <a:off x="-2396490" y="-891540"/>
            <a:ext cx="0" cy="0"/>
          </a:xfrm>
          <a:prstGeom prst="rect">
            <a:avLst/>
          </a:prstGeom>
        </p:spPr>
      </p:pic>
      <p:sp>
        <p:nvSpPr>
          <p:cNvPr id="4" name="TextBox 3">
            <a:extLst>
              <a:ext uri="{FF2B5EF4-FFF2-40B4-BE49-F238E27FC236}">
                <a16:creationId xmlns:a16="http://schemas.microsoft.com/office/drawing/2014/main" id="{2256E72C-5757-8D75-539B-0CAE452AC1B4}"/>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3" name="Picture 2">
            <a:extLst>
              <a:ext uri="{FF2B5EF4-FFF2-40B4-BE49-F238E27FC236}">
                <a16:creationId xmlns:a16="http://schemas.microsoft.com/office/drawing/2014/main" id="{78C0FEDC-E9C9-FC76-35A8-744FE1C8190F}"/>
              </a:ext>
            </a:extLst>
          </p:cNvPr>
          <p:cNvPicPr>
            <a:picLocks noChangeAspect="1"/>
          </p:cNvPicPr>
          <p:nvPr/>
        </p:nvPicPr>
        <p:blipFill>
          <a:blip r:embed="rId4"/>
          <a:stretch>
            <a:fillRect/>
          </a:stretch>
        </p:blipFill>
        <p:spPr>
          <a:xfrm>
            <a:off x="3434819" y="826008"/>
            <a:ext cx="2274362" cy="164592"/>
          </a:xfrm>
          <a:prstGeom prst="rect">
            <a:avLst/>
          </a:prstGeom>
        </p:spPr>
      </p:pic>
      <p:pic>
        <p:nvPicPr>
          <p:cNvPr id="7" name="Picture 6">
            <a:extLst>
              <a:ext uri="{FF2B5EF4-FFF2-40B4-BE49-F238E27FC236}">
                <a16:creationId xmlns:a16="http://schemas.microsoft.com/office/drawing/2014/main" id="{ED4EDCF3-5812-D06D-A5CF-DCB8E76F394A}"/>
              </a:ext>
            </a:extLst>
          </p:cNvPr>
          <p:cNvPicPr>
            <a:picLocks noChangeAspect="1"/>
          </p:cNvPicPr>
          <p:nvPr/>
        </p:nvPicPr>
        <p:blipFill>
          <a:blip r:embed="rId5"/>
          <a:stretch>
            <a:fillRect/>
          </a:stretch>
        </p:blipFill>
        <p:spPr>
          <a:xfrm>
            <a:off x="2209800" y="1220927"/>
            <a:ext cx="6400800" cy="4522856"/>
          </a:xfrm>
          <a:prstGeom prst="rect">
            <a:avLst/>
          </a:prstGeom>
        </p:spPr>
      </p:pic>
    </p:spTree>
    <p:extLst>
      <p:ext uri="{BB962C8B-B14F-4D97-AF65-F5344CB8AC3E}">
        <p14:creationId xmlns:p14="http://schemas.microsoft.com/office/powerpoint/2010/main" val="346034698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HRMC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18</a:t>
            </a:fld>
            <a:endParaRPr lang="en-US" dirty="0"/>
          </a:p>
        </p:txBody>
      </p:sp>
      <p:pic>
        <p:nvPicPr>
          <p:cNvPr id="9" name="Picture 8">
            <a:extLst>
              <a:ext uri="{FF2B5EF4-FFF2-40B4-BE49-F238E27FC236}">
                <a16:creationId xmlns:a16="http://schemas.microsoft.com/office/drawing/2014/main" id="{6173ED15-0175-EA74-1BB3-3F3F0D57409F}"/>
              </a:ext>
            </a:extLst>
          </p:cNvPr>
          <p:cNvPicPr>
            <a:picLocks noChangeAspect="1"/>
          </p:cNvPicPr>
          <p:nvPr/>
        </p:nvPicPr>
        <p:blipFill>
          <a:blip r:embed="rId4"/>
          <a:stretch>
            <a:fillRect/>
          </a:stretch>
        </p:blipFill>
        <p:spPr>
          <a:xfrm>
            <a:off x="1524000" y="1228566"/>
            <a:ext cx="5523455" cy="182896"/>
          </a:xfrm>
          <a:prstGeom prst="rect">
            <a:avLst/>
          </a:prstGeom>
        </p:spPr>
      </p:pic>
      <p:pic>
        <p:nvPicPr>
          <p:cNvPr id="3" name="Picture 2">
            <a:extLst>
              <a:ext uri="{FF2B5EF4-FFF2-40B4-BE49-F238E27FC236}">
                <a16:creationId xmlns:a16="http://schemas.microsoft.com/office/drawing/2014/main" id="{5A835ACF-A19F-1CAA-75CA-B010CFF9A2BA}"/>
              </a:ext>
            </a:extLst>
          </p:cNvPr>
          <p:cNvPicPr>
            <a:picLocks noChangeAspect="1"/>
          </p:cNvPicPr>
          <p:nvPr/>
        </p:nvPicPr>
        <p:blipFill>
          <a:blip r:embed="rId5"/>
          <a:stretch>
            <a:fillRect/>
          </a:stretch>
        </p:blipFill>
        <p:spPr>
          <a:xfrm>
            <a:off x="7391400" y="1250097"/>
            <a:ext cx="762000" cy="161365"/>
          </a:xfrm>
          <a:prstGeom prst="rect">
            <a:avLst/>
          </a:prstGeom>
        </p:spPr>
      </p:pic>
      <p:sp>
        <p:nvSpPr>
          <p:cNvPr id="2" name="TextBox 1">
            <a:extLst>
              <a:ext uri="{FF2B5EF4-FFF2-40B4-BE49-F238E27FC236}">
                <a16:creationId xmlns:a16="http://schemas.microsoft.com/office/drawing/2014/main" id="{930C66A9-5050-09ED-91AE-32935AB5C7CD}"/>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5" name="Picture 4">
            <a:extLst>
              <a:ext uri="{FF2B5EF4-FFF2-40B4-BE49-F238E27FC236}">
                <a16:creationId xmlns:a16="http://schemas.microsoft.com/office/drawing/2014/main" id="{5820932F-BB25-9A60-B13E-2489AD2035DC}"/>
              </a:ext>
            </a:extLst>
          </p:cNvPr>
          <p:cNvPicPr>
            <a:picLocks/>
          </p:cNvPicPr>
          <p:nvPr/>
        </p:nvPicPr>
        <p:blipFill>
          <a:blip r:embed="rId6"/>
          <a:stretch>
            <a:fillRect/>
          </a:stretch>
        </p:blipFill>
        <p:spPr>
          <a:xfrm>
            <a:off x="228600" y="1620223"/>
            <a:ext cx="8686800" cy="4581144"/>
          </a:xfrm>
          <a:prstGeom prst="rect">
            <a:avLst/>
          </a:prstGeom>
        </p:spPr>
      </p:pic>
    </p:spTree>
    <p:extLst>
      <p:ext uri="{BB962C8B-B14F-4D97-AF65-F5344CB8AC3E}">
        <p14:creationId xmlns:p14="http://schemas.microsoft.com/office/powerpoint/2010/main" val="4072958820"/>
      </p:ext>
    </p:extLst>
  </p:cSld>
  <p:clrMapOvr>
    <a:overrideClrMapping bg1="lt1" tx1="dk1" bg2="lt2" tx2="dk2" accent1="accent1" accent2="accent2" accent3="accent3" accent4="accent4" accent5="accent5" accent6="accent6" hlink="hlink" folHlink="folHlink"/>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597ED4-74BC-70DA-5994-B40FD9208B15}"/>
              </a:ext>
            </a:extLst>
          </p:cNvPr>
          <p:cNvPicPr>
            <a:picLocks noChangeAspect="1"/>
          </p:cNvPicPr>
          <p:nvPr/>
        </p:nvPicPr>
        <p:blipFill>
          <a:blip r:embed="rId4"/>
          <a:stretch>
            <a:fillRect/>
          </a:stretch>
        </p:blipFill>
        <p:spPr>
          <a:xfrm>
            <a:off x="2544905" y="1227287"/>
            <a:ext cx="4054191" cy="358171"/>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HRMC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19</a:t>
            </a:fld>
            <a:endParaRPr lang="en-US" dirty="0"/>
          </a:p>
        </p:txBody>
      </p:sp>
      <p:sp>
        <p:nvSpPr>
          <p:cNvPr id="2" name="TextBox 1">
            <a:extLst>
              <a:ext uri="{FF2B5EF4-FFF2-40B4-BE49-F238E27FC236}">
                <a16:creationId xmlns:a16="http://schemas.microsoft.com/office/drawing/2014/main" id="{B9CD9137-F072-ED14-C119-77890B12C73C}"/>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4" name="Picture 3">
            <a:extLst>
              <a:ext uri="{FF2B5EF4-FFF2-40B4-BE49-F238E27FC236}">
                <a16:creationId xmlns:a16="http://schemas.microsoft.com/office/drawing/2014/main" id="{65DBF637-F359-7716-D659-6F1A0BE7E40C}"/>
              </a:ext>
            </a:extLst>
          </p:cNvPr>
          <p:cNvPicPr>
            <a:picLocks noChangeAspect="1"/>
          </p:cNvPicPr>
          <p:nvPr/>
        </p:nvPicPr>
        <p:blipFill>
          <a:blip r:embed="rId5"/>
          <a:stretch>
            <a:fillRect/>
          </a:stretch>
        </p:blipFill>
        <p:spPr>
          <a:xfrm>
            <a:off x="228223" y="1610166"/>
            <a:ext cx="8687553" cy="4578493"/>
          </a:xfrm>
          <a:prstGeom prst="rect">
            <a:avLst/>
          </a:prstGeom>
        </p:spPr>
      </p:pic>
    </p:spTree>
    <p:extLst>
      <p:ext uri="{BB962C8B-B14F-4D97-AF65-F5344CB8AC3E}">
        <p14:creationId xmlns:p14="http://schemas.microsoft.com/office/powerpoint/2010/main" val="2484424947"/>
      </p:ext>
    </p:extLst>
  </p:cSld>
  <p:clrMapOvr>
    <a:overrideClrMapping bg1="lt1" tx1="dk1" bg2="lt2" tx2="dk2" accent1="accent1" accent2="accent2" accent3="accent3" accent4="accent4" accent5="accent5" accent6="accent6" hlink="hlink" folHlink="folHlink"/>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Notes</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3" name="TextBox 2"/>
          <p:cNvSpPr txBox="1"/>
          <p:nvPr/>
        </p:nvSpPr>
        <p:spPr>
          <a:xfrm>
            <a:off x="533399" y="1244413"/>
            <a:ext cx="8001001" cy="255454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Data contained in this report reflects the Navy program of record as of 01 JUNE 2026.</a:t>
            </a:r>
          </a:p>
          <a:p>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The next bi-monthly workload projections are targeted for release no later than 31 AUGUST 2026.</a:t>
            </a: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Industry manning impacts, results of ongoing availability duration and schedule review, tailored acquisition strategies and ongoing budget negotiations may refine out-year projections.  </a:t>
            </a: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1C99EAA-897D-BF71-3FEE-ACF8C75F4805}"/>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280925164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2069"/>
          </a:xfrm>
        </p:spPr>
        <p:txBody>
          <a:bodyPr/>
          <a:lstStyle/>
          <a:p>
            <a:pPr>
              <a:lnSpc>
                <a:spcPct val="100000"/>
              </a:lnSpc>
            </a:pPr>
            <a:r>
              <a:rPr lang="en-US" sz="1200" i="0" dirty="0">
                <a:solidFill>
                  <a:srgbClr val="002060"/>
                </a:solidFill>
                <a:effectLst/>
              </a:rPr>
              <a:t>HRMC Private Sector </a:t>
            </a:r>
            <a:br>
              <a:rPr lang="en-US" sz="1200" i="0" dirty="0">
                <a:solidFill>
                  <a:srgbClr val="002060"/>
                </a:solidFill>
                <a:effectLst/>
              </a:rPr>
            </a:br>
            <a:r>
              <a:rPr lang="en-US" sz="1200" i="0" dirty="0">
                <a:solidFill>
                  <a:srgbClr val="002060"/>
                </a:solidFill>
                <a:effectLst/>
              </a:rPr>
              <a:t>Workload Forecast with MOD estimates (no AIT) FY26 - FY29</a:t>
            </a:r>
            <a:br>
              <a:rPr lang="en-US" sz="1200" i="0" dirty="0">
                <a:solidFill>
                  <a:srgbClr val="002060"/>
                </a:solidFill>
                <a:effectLst/>
              </a:rPr>
            </a:br>
            <a:r>
              <a:rPr lang="en-US" sz="1200" i="0" dirty="0">
                <a:solidFill>
                  <a:srgbClr val="002060"/>
                </a:solidFill>
                <a:effectLst/>
              </a:rPr>
              <a:t>Industry Forecast - as of </a:t>
            </a:r>
            <a:r>
              <a:rPr lang="en-US" sz="1200" i="0">
                <a:solidFill>
                  <a:srgbClr val="002060"/>
                </a:solidFill>
                <a:effectLst/>
              </a:rPr>
              <a:t>01 JUN </a:t>
            </a:r>
            <a:r>
              <a:rPr lang="en-US" sz="1200" i="0" dirty="0">
                <a:solidFill>
                  <a:srgbClr val="002060"/>
                </a:solidFill>
                <a:effectLst/>
              </a:rPr>
              <a:t>2026</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4" name="TextBox 3">
            <a:extLst>
              <a:ext uri="{FF2B5EF4-FFF2-40B4-BE49-F238E27FC236}">
                <a16:creationId xmlns:a16="http://schemas.microsoft.com/office/drawing/2014/main" id="{557DCF77-F2F2-FDD1-5652-D1AC5CFADC70}"/>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6" name="Picture 5">
            <a:extLst>
              <a:ext uri="{FF2B5EF4-FFF2-40B4-BE49-F238E27FC236}">
                <a16:creationId xmlns:a16="http://schemas.microsoft.com/office/drawing/2014/main" id="{0BA6B2A8-E807-0DF5-68D9-73FF50AB814C}"/>
              </a:ext>
            </a:extLst>
          </p:cNvPr>
          <p:cNvPicPr>
            <a:picLocks noChangeAspect="1"/>
          </p:cNvPicPr>
          <p:nvPr/>
        </p:nvPicPr>
        <p:blipFill>
          <a:blip r:embed="rId4"/>
          <a:stretch>
            <a:fillRect/>
          </a:stretch>
        </p:blipFill>
        <p:spPr>
          <a:xfrm>
            <a:off x="2209800" y="1233840"/>
            <a:ext cx="6400800" cy="4522856"/>
          </a:xfrm>
          <a:prstGeom prst="rect">
            <a:avLst/>
          </a:prstGeom>
        </p:spPr>
      </p:pic>
    </p:spTree>
    <p:extLst>
      <p:ext uri="{BB962C8B-B14F-4D97-AF65-F5344CB8AC3E}">
        <p14:creationId xmlns:p14="http://schemas.microsoft.com/office/powerpoint/2010/main" val="2124933417"/>
      </p:ext>
    </p:extLst>
  </p:cSld>
  <p:clrMapOvr>
    <a:overrideClrMapping bg1="lt1" tx1="dk1" bg2="lt2" tx2="dk2" accent1="accent1" accent2="accent2" accent3="accent3" accent4="accent4" accent5="accent5" accent6="accent6" hlink="hlink" folHlink="folHlink"/>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MARMC Private Sector </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pic>
        <p:nvPicPr>
          <p:cNvPr id="11" name="Picture 10"/>
          <p:cNvPicPr>
            <a:picLocks noChangeAspect="1"/>
          </p:cNvPicPr>
          <p:nvPr/>
        </p:nvPicPr>
        <p:blipFill>
          <a:blip r:embed="rId4"/>
          <a:stretch>
            <a:fillRect/>
          </a:stretch>
        </p:blipFill>
        <p:spPr>
          <a:xfrm>
            <a:off x="315912" y="1251881"/>
            <a:ext cx="8512175" cy="149135"/>
          </a:xfrm>
          <a:prstGeom prst="rect">
            <a:avLst/>
          </a:prstGeom>
        </p:spPr>
      </p:pic>
      <p:pic>
        <p:nvPicPr>
          <p:cNvPr id="2" name="Picture 1"/>
          <p:cNvPicPr>
            <a:picLocks noChangeAspect="1"/>
          </p:cNvPicPr>
          <p:nvPr/>
        </p:nvPicPr>
        <p:blipFill rotWithShape="1">
          <a:blip r:embed="rId5"/>
          <a:srcRect r="61502" b="-23523"/>
          <a:stretch/>
        </p:blipFill>
        <p:spPr>
          <a:xfrm>
            <a:off x="6309831" y="1401016"/>
            <a:ext cx="2529369" cy="211605"/>
          </a:xfrm>
          <a:prstGeom prst="rect">
            <a:avLst/>
          </a:prstGeom>
        </p:spPr>
      </p:pic>
      <p:sp>
        <p:nvSpPr>
          <p:cNvPr id="4" name="TextBox 3">
            <a:extLst>
              <a:ext uri="{FF2B5EF4-FFF2-40B4-BE49-F238E27FC236}">
                <a16:creationId xmlns:a16="http://schemas.microsoft.com/office/drawing/2014/main" id="{197997FA-1A87-FB2B-55E2-42B17DB52B78}"/>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6" name="Picture 5">
            <a:extLst>
              <a:ext uri="{FF2B5EF4-FFF2-40B4-BE49-F238E27FC236}">
                <a16:creationId xmlns:a16="http://schemas.microsoft.com/office/drawing/2014/main" id="{06A77FE2-BC13-48BD-C720-0B5EB91EA235}"/>
              </a:ext>
            </a:extLst>
          </p:cNvPr>
          <p:cNvPicPr>
            <a:picLocks/>
          </p:cNvPicPr>
          <p:nvPr/>
        </p:nvPicPr>
        <p:blipFill>
          <a:blip r:embed="rId6"/>
          <a:stretch>
            <a:fillRect/>
          </a:stretch>
        </p:blipFill>
        <p:spPr>
          <a:xfrm>
            <a:off x="237225" y="1659024"/>
            <a:ext cx="8686800" cy="4581144"/>
          </a:xfrm>
          <a:prstGeom prst="rect">
            <a:avLst/>
          </a:prstGeom>
        </p:spPr>
      </p:pic>
    </p:spTree>
    <p:extLst>
      <p:ext uri="{BB962C8B-B14F-4D97-AF65-F5344CB8AC3E}">
        <p14:creationId xmlns:p14="http://schemas.microsoft.com/office/powerpoint/2010/main" val="1799250685"/>
      </p:ext>
    </p:extLst>
  </p:cSld>
  <p:clrMapOvr>
    <a:overrideClrMapping bg1="lt1" tx1="dk1" bg2="lt2" tx2="dk2" accent1="accent1" accent2="accent2" accent3="accent3" accent4="accent4" accent5="accent5" accent6="accent6" hlink="hlink" folHlink="folHlink"/>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79CE87-105E-6D9B-4FCE-033322D1B4DD}"/>
              </a:ext>
            </a:extLst>
          </p:cNvPr>
          <p:cNvPicPr>
            <a:picLocks noChangeAspect="1"/>
          </p:cNvPicPr>
          <p:nvPr/>
        </p:nvPicPr>
        <p:blipFill>
          <a:blip r:embed="rId4"/>
          <a:stretch>
            <a:fillRect/>
          </a:stretch>
        </p:blipFill>
        <p:spPr>
          <a:xfrm>
            <a:off x="2544905" y="1227287"/>
            <a:ext cx="4054191" cy="358171"/>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MARMC Private Sector </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2" name="TextBox 1">
            <a:extLst>
              <a:ext uri="{FF2B5EF4-FFF2-40B4-BE49-F238E27FC236}">
                <a16:creationId xmlns:a16="http://schemas.microsoft.com/office/drawing/2014/main" id="{4AC72767-BB9C-64D2-B551-A0BA926340D5}"/>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5" name="Picture 4">
            <a:extLst>
              <a:ext uri="{FF2B5EF4-FFF2-40B4-BE49-F238E27FC236}">
                <a16:creationId xmlns:a16="http://schemas.microsoft.com/office/drawing/2014/main" id="{A0FF73CA-2653-EAAC-E1BC-BD065A3EC6E6}"/>
              </a:ext>
            </a:extLst>
          </p:cNvPr>
          <p:cNvPicPr>
            <a:picLocks/>
          </p:cNvPicPr>
          <p:nvPr/>
        </p:nvPicPr>
        <p:blipFill>
          <a:blip r:embed="rId5"/>
          <a:stretch>
            <a:fillRect/>
          </a:stretch>
        </p:blipFill>
        <p:spPr>
          <a:xfrm>
            <a:off x="228600" y="1655506"/>
            <a:ext cx="8686800" cy="4581144"/>
          </a:xfrm>
          <a:prstGeom prst="rect">
            <a:avLst/>
          </a:prstGeom>
        </p:spPr>
      </p:pic>
    </p:spTree>
    <p:extLst>
      <p:ext uri="{BB962C8B-B14F-4D97-AF65-F5344CB8AC3E}">
        <p14:creationId xmlns:p14="http://schemas.microsoft.com/office/powerpoint/2010/main" val="217602951"/>
      </p:ext>
    </p:extLst>
  </p:cSld>
  <p:clrMapOvr>
    <a:overrideClrMapping bg1="lt1" tx1="dk1" bg2="lt2" tx2="dk2" accent1="accent1" accent2="accent2" accent3="accent3" accent4="accent4" accent5="accent5" accent6="accent6" hlink="hlink" folHlink="folHlink"/>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2069"/>
          </a:xfrm>
        </p:spPr>
        <p:txBody>
          <a:bodyPr/>
          <a:lstStyle/>
          <a:p>
            <a:pPr>
              <a:lnSpc>
                <a:spcPct val="100000"/>
              </a:lnSpc>
            </a:pPr>
            <a:r>
              <a:rPr lang="en-US" sz="1200" i="0" dirty="0">
                <a:solidFill>
                  <a:srgbClr val="002060"/>
                </a:solidFill>
                <a:effectLst/>
              </a:rPr>
              <a:t>MARMC Private Sector </a:t>
            </a:r>
            <a:br>
              <a:rPr lang="en-US" sz="1200" i="0" dirty="0">
                <a:solidFill>
                  <a:srgbClr val="002060"/>
                </a:solidFill>
                <a:effectLst/>
              </a:rPr>
            </a:br>
            <a:r>
              <a:rPr lang="en-US" sz="1200" i="0" dirty="0">
                <a:solidFill>
                  <a:srgbClr val="002060"/>
                </a:solidFill>
                <a:effectLst/>
              </a:rPr>
              <a:t>Workload Forecast with MOD estimates (no AIT) FY26 - FY27</a:t>
            </a:r>
            <a:br>
              <a:rPr lang="en-US" sz="1200" i="0" dirty="0">
                <a:solidFill>
                  <a:srgbClr val="002060"/>
                </a:solidFill>
                <a:effectLst/>
              </a:rPr>
            </a:br>
            <a:r>
              <a:rPr lang="en-US" sz="1200" i="0" dirty="0">
                <a:solidFill>
                  <a:srgbClr val="002060"/>
                </a:solidFill>
                <a:effectLst/>
              </a:rPr>
              <a:t>Industry Forecast - as of 01 JUN 2026</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5</a:t>
            </a:fld>
            <a:endParaRPr lang="en-US" dirty="0"/>
          </a:p>
        </p:txBody>
      </p:sp>
      <p:sp>
        <p:nvSpPr>
          <p:cNvPr id="4" name="TextBox 3">
            <a:extLst>
              <a:ext uri="{FF2B5EF4-FFF2-40B4-BE49-F238E27FC236}">
                <a16:creationId xmlns:a16="http://schemas.microsoft.com/office/drawing/2014/main" id="{08A12AD7-D604-B714-1DCE-ECE77FE66FEE}"/>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11" name="Picture 10">
            <a:extLst>
              <a:ext uri="{FF2B5EF4-FFF2-40B4-BE49-F238E27FC236}">
                <a16:creationId xmlns:a16="http://schemas.microsoft.com/office/drawing/2014/main" id="{F351082E-5104-35EF-22E6-42AB37FDBA82}"/>
              </a:ext>
            </a:extLst>
          </p:cNvPr>
          <p:cNvPicPr>
            <a:picLocks noChangeAspect="1"/>
          </p:cNvPicPr>
          <p:nvPr/>
        </p:nvPicPr>
        <p:blipFill>
          <a:blip r:embed="rId4"/>
          <a:stretch>
            <a:fillRect/>
          </a:stretch>
        </p:blipFill>
        <p:spPr>
          <a:xfrm>
            <a:off x="3434819" y="826008"/>
            <a:ext cx="2274362" cy="164592"/>
          </a:xfrm>
          <a:prstGeom prst="rect">
            <a:avLst/>
          </a:prstGeom>
        </p:spPr>
      </p:pic>
      <p:pic>
        <p:nvPicPr>
          <p:cNvPr id="5" name="Picture 4">
            <a:extLst>
              <a:ext uri="{FF2B5EF4-FFF2-40B4-BE49-F238E27FC236}">
                <a16:creationId xmlns:a16="http://schemas.microsoft.com/office/drawing/2014/main" id="{D802B483-4506-0F81-A4FB-D9767CF5DC07}"/>
              </a:ext>
            </a:extLst>
          </p:cNvPr>
          <p:cNvPicPr>
            <a:picLocks noChangeAspect="1"/>
          </p:cNvPicPr>
          <p:nvPr/>
        </p:nvPicPr>
        <p:blipFill>
          <a:blip r:embed="rId5"/>
          <a:stretch>
            <a:fillRect/>
          </a:stretch>
        </p:blipFill>
        <p:spPr>
          <a:xfrm>
            <a:off x="2209800" y="1220927"/>
            <a:ext cx="6400800" cy="4556693"/>
          </a:xfrm>
          <a:prstGeom prst="rect">
            <a:avLst/>
          </a:prstGeom>
        </p:spPr>
      </p:pic>
    </p:spTree>
    <p:extLst>
      <p:ext uri="{BB962C8B-B14F-4D97-AF65-F5344CB8AC3E}">
        <p14:creationId xmlns:p14="http://schemas.microsoft.com/office/powerpoint/2010/main" val="3061520459"/>
      </p:ext>
    </p:extLst>
  </p:cSld>
  <p:clrMapOvr>
    <a:overrideClrMapping bg1="lt1" tx1="dk1" bg2="lt2" tx2="dk2" accent1="accent1" accent2="accent2" accent3="accent3" accent4="accent4" accent5="accent5" accent6="accent6" hlink="hlink" folHlink="folHlink"/>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MARMC Private Sector </a:t>
            </a:r>
            <a:br>
              <a:rPr lang="en-US" sz="1200" i="0" dirty="0">
                <a:solidFill>
                  <a:srgbClr val="002060"/>
                </a:solidFill>
                <a:effectLst/>
              </a:rPr>
            </a:br>
            <a:r>
              <a:rPr lang="en-US" sz="1200" i="0" dirty="0">
                <a:solidFill>
                  <a:srgbClr val="002060"/>
                </a:solidFill>
                <a:effectLst/>
              </a:rPr>
              <a:t>Workload Forecast with MOD estimates (no AIT) FY28 - FY29</a:t>
            </a:r>
            <a:br>
              <a:rPr lang="en-US" sz="1200" i="0" dirty="0">
                <a:solidFill>
                  <a:srgbClr val="002060"/>
                </a:solidFill>
                <a:effectLst/>
              </a:rPr>
            </a:br>
            <a:r>
              <a:rPr lang="en-US" sz="1200" i="0" dirty="0">
                <a:solidFill>
                  <a:srgbClr val="002060"/>
                </a:solidFill>
                <a:effectLst/>
              </a:rPr>
              <a:t>Industry Forecast - as of 01 JUN 2026</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6</a:t>
            </a:fld>
            <a:endParaRPr lang="en-US" dirty="0"/>
          </a:p>
        </p:txBody>
      </p:sp>
      <p:sp>
        <p:nvSpPr>
          <p:cNvPr id="3" name="TextBox 2">
            <a:extLst>
              <a:ext uri="{FF2B5EF4-FFF2-40B4-BE49-F238E27FC236}">
                <a16:creationId xmlns:a16="http://schemas.microsoft.com/office/drawing/2014/main" id="{FCFE04FA-AF76-5E2B-539E-4977C58E7B8F}"/>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4" name="Picture 3">
            <a:extLst>
              <a:ext uri="{FF2B5EF4-FFF2-40B4-BE49-F238E27FC236}">
                <a16:creationId xmlns:a16="http://schemas.microsoft.com/office/drawing/2014/main" id="{029BD761-8EC5-2B6A-BB8C-0129D9E289BF}"/>
              </a:ext>
            </a:extLst>
          </p:cNvPr>
          <p:cNvPicPr>
            <a:picLocks noChangeAspect="1"/>
          </p:cNvPicPr>
          <p:nvPr/>
        </p:nvPicPr>
        <p:blipFill>
          <a:blip r:embed="rId4"/>
          <a:stretch>
            <a:fillRect/>
          </a:stretch>
        </p:blipFill>
        <p:spPr>
          <a:xfrm>
            <a:off x="3434819" y="826008"/>
            <a:ext cx="2274362" cy="164592"/>
          </a:xfrm>
          <a:prstGeom prst="rect">
            <a:avLst/>
          </a:prstGeom>
        </p:spPr>
      </p:pic>
      <p:pic>
        <p:nvPicPr>
          <p:cNvPr id="6" name="Picture 5">
            <a:extLst>
              <a:ext uri="{FF2B5EF4-FFF2-40B4-BE49-F238E27FC236}">
                <a16:creationId xmlns:a16="http://schemas.microsoft.com/office/drawing/2014/main" id="{94EA3DF9-263C-4358-95EE-8DC88EC7E6D7}"/>
              </a:ext>
            </a:extLst>
          </p:cNvPr>
          <p:cNvPicPr>
            <a:picLocks noChangeAspect="1"/>
          </p:cNvPicPr>
          <p:nvPr/>
        </p:nvPicPr>
        <p:blipFill>
          <a:blip r:embed="rId5"/>
          <a:stretch>
            <a:fillRect/>
          </a:stretch>
        </p:blipFill>
        <p:spPr>
          <a:xfrm>
            <a:off x="2209800" y="1219772"/>
            <a:ext cx="6400800" cy="5007851"/>
          </a:xfrm>
          <a:prstGeom prst="rect">
            <a:avLst/>
          </a:prstGeom>
        </p:spPr>
      </p:pic>
    </p:spTree>
    <p:extLst>
      <p:ext uri="{BB962C8B-B14F-4D97-AF65-F5344CB8AC3E}">
        <p14:creationId xmlns:p14="http://schemas.microsoft.com/office/powerpoint/2010/main" val="610790650"/>
      </p:ext>
    </p:extLst>
  </p:cSld>
  <p:clrMapOvr>
    <a:overrideClrMapping bg1="lt1" tx1="dk1" bg2="lt2" tx2="dk2" accent1="accent1" accent2="accent2" accent3="accent3" accent4="accent4" accent5="accent5" accent6="accent6" hlink="hlink" folHlink="folHlink"/>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1"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pPr>
            <a:r>
              <a:rPr lang="en-US" sz="2800" i="0" dirty="0">
                <a:solidFill>
                  <a:srgbClr val="002060"/>
                </a:solidFill>
                <a:effectLst/>
                <a:latin typeface="Arial"/>
                <a:cs typeface="Arial" pitchFamily="34" charset="0"/>
              </a:rPr>
              <a:t>SWRMC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7</a:t>
            </a:fld>
            <a:endParaRPr lang="en-US" dirty="0"/>
          </a:p>
        </p:txBody>
      </p:sp>
      <p:sp>
        <p:nvSpPr>
          <p:cNvPr id="4" name="Rectangle 3"/>
          <p:cNvSpPr/>
          <p:nvPr/>
        </p:nvSpPr>
        <p:spPr bwMode="auto">
          <a:xfrm>
            <a:off x="3048000" y="1400784"/>
            <a:ext cx="609600" cy="2557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1" u="none" strike="noStrike" cap="none" normalizeH="0" baseline="0">
              <a:ln>
                <a:noFill/>
              </a:ln>
              <a:solidFill>
                <a:schemeClr val="tx2"/>
              </a:solidFill>
              <a:effectLst>
                <a:outerShdw blurRad="38100" dist="38100" dir="2700000" algn="tl">
                  <a:srgbClr val="000000">
                    <a:alpha val="43137"/>
                  </a:srgbClr>
                </a:outerShdw>
              </a:effectLst>
              <a:latin typeface="Arial" pitchFamily="34" charset="0"/>
            </a:endParaRPr>
          </a:p>
        </p:txBody>
      </p:sp>
      <p:pic>
        <p:nvPicPr>
          <p:cNvPr id="14" name="Picture 13"/>
          <p:cNvPicPr>
            <a:picLocks noChangeAspect="1"/>
          </p:cNvPicPr>
          <p:nvPr/>
        </p:nvPicPr>
        <p:blipFill>
          <a:blip r:embed="rId3"/>
          <a:stretch>
            <a:fillRect/>
          </a:stretch>
        </p:blipFill>
        <p:spPr>
          <a:xfrm>
            <a:off x="274755" y="1248384"/>
            <a:ext cx="8594491" cy="173736"/>
          </a:xfrm>
          <a:prstGeom prst="rect">
            <a:avLst/>
          </a:prstGeom>
        </p:spPr>
      </p:pic>
      <p:pic>
        <p:nvPicPr>
          <p:cNvPr id="9" name="Picture 8"/>
          <p:cNvPicPr>
            <a:picLocks noChangeAspect="1"/>
          </p:cNvPicPr>
          <p:nvPr/>
        </p:nvPicPr>
        <p:blipFill rotWithShape="1">
          <a:blip r:embed="rId4"/>
          <a:srcRect r="61502" b="-23523"/>
          <a:stretch/>
        </p:blipFill>
        <p:spPr>
          <a:xfrm>
            <a:off x="6339877" y="1409793"/>
            <a:ext cx="2529369" cy="211605"/>
          </a:xfrm>
          <a:prstGeom prst="rect">
            <a:avLst/>
          </a:prstGeom>
        </p:spPr>
      </p:pic>
      <p:sp>
        <p:nvSpPr>
          <p:cNvPr id="3" name="TextBox 2">
            <a:extLst>
              <a:ext uri="{FF2B5EF4-FFF2-40B4-BE49-F238E27FC236}">
                <a16:creationId xmlns:a16="http://schemas.microsoft.com/office/drawing/2014/main" id="{5E22ABCE-3AB5-CD1B-04DC-B02D103905A7}"/>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6" name="Picture 5">
            <a:extLst>
              <a:ext uri="{FF2B5EF4-FFF2-40B4-BE49-F238E27FC236}">
                <a16:creationId xmlns:a16="http://schemas.microsoft.com/office/drawing/2014/main" id="{3E7CC11B-E918-F081-8E3E-C78E53B049EE}"/>
              </a:ext>
            </a:extLst>
          </p:cNvPr>
          <p:cNvPicPr>
            <a:picLocks/>
          </p:cNvPicPr>
          <p:nvPr/>
        </p:nvPicPr>
        <p:blipFill>
          <a:blip r:embed="rId5"/>
          <a:stretch>
            <a:fillRect/>
          </a:stretch>
        </p:blipFill>
        <p:spPr>
          <a:xfrm>
            <a:off x="237226" y="1663412"/>
            <a:ext cx="8686800" cy="4581144"/>
          </a:xfrm>
          <a:prstGeom prst="rect">
            <a:avLst/>
          </a:prstGeom>
        </p:spPr>
      </p:pic>
    </p:spTree>
    <p:extLst>
      <p:ext uri="{BB962C8B-B14F-4D97-AF65-F5344CB8AC3E}">
        <p14:creationId xmlns:p14="http://schemas.microsoft.com/office/powerpoint/2010/main" val="232355982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F4116F-4F48-2D0F-2165-199699BB468D}"/>
              </a:ext>
            </a:extLst>
          </p:cNvPr>
          <p:cNvPicPr>
            <a:picLocks noChangeAspect="1"/>
          </p:cNvPicPr>
          <p:nvPr/>
        </p:nvPicPr>
        <p:blipFill>
          <a:blip r:embed="rId3"/>
          <a:stretch>
            <a:fillRect/>
          </a:stretch>
        </p:blipFill>
        <p:spPr>
          <a:xfrm>
            <a:off x="2544905" y="1227287"/>
            <a:ext cx="4054191" cy="358171"/>
          </a:xfrm>
          <a:prstGeom prst="rect">
            <a:avLst/>
          </a:prstGeom>
        </p:spPr>
      </p:pic>
      <p:sp>
        <p:nvSpPr>
          <p:cNvPr id="21" name="Title 1"/>
          <p:cNvSpPr txBox="1">
            <a:spLocks/>
          </p:cNvSpPr>
          <p:nvPr/>
        </p:nvSpPr>
        <p:spPr bwMode="auto">
          <a:xfrm>
            <a:off x="1"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pPr>
            <a:r>
              <a:rPr lang="en-US" sz="2800" i="0" dirty="0">
                <a:solidFill>
                  <a:srgbClr val="002060"/>
                </a:solidFill>
                <a:effectLst/>
                <a:latin typeface="Arial"/>
                <a:cs typeface="Arial" pitchFamily="34" charset="0"/>
              </a:rPr>
              <a:t>SWRMC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8</a:t>
            </a:fld>
            <a:endParaRPr lang="en-US" dirty="0"/>
          </a:p>
        </p:txBody>
      </p:sp>
      <p:sp>
        <p:nvSpPr>
          <p:cNvPr id="3" name="TextBox 2">
            <a:extLst>
              <a:ext uri="{FF2B5EF4-FFF2-40B4-BE49-F238E27FC236}">
                <a16:creationId xmlns:a16="http://schemas.microsoft.com/office/drawing/2014/main" id="{16AA9729-9196-32A0-CB3D-AD089AAEE0BA}"/>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4" name="Picture 3">
            <a:extLst>
              <a:ext uri="{FF2B5EF4-FFF2-40B4-BE49-F238E27FC236}">
                <a16:creationId xmlns:a16="http://schemas.microsoft.com/office/drawing/2014/main" id="{D1051158-141F-A314-2DB7-E870ACE13237}"/>
              </a:ext>
            </a:extLst>
          </p:cNvPr>
          <p:cNvPicPr>
            <a:picLocks noChangeAspect="1"/>
          </p:cNvPicPr>
          <p:nvPr/>
        </p:nvPicPr>
        <p:blipFill>
          <a:blip r:embed="rId4"/>
          <a:stretch>
            <a:fillRect/>
          </a:stretch>
        </p:blipFill>
        <p:spPr>
          <a:xfrm>
            <a:off x="228223" y="1655394"/>
            <a:ext cx="8687553" cy="4578493"/>
          </a:xfrm>
          <a:prstGeom prst="rect">
            <a:avLst/>
          </a:prstGeom>
        </p:spPr>
      </p:pic>
    </p:spTree>
    <p:extLst>
      <p:ext uri="{BB962C8B-B14F-4D97-AF65-F5344CB8AC3E}">
        <p14:creationId xmlns:p14="http://schemas.microsoft.com/office/powerpoint/2010/main" val="413269219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9</a:t>
            </a:fld>
            <a:endParaRPr lang="en-US" dirty="0"/>
          </a:p>
        </p:txBody>
      </p:sp>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SWRMC Private Sector </a:t>
            </a:r>
            <a:br>
              <a:rPr lang="en-US" sz="1200" i="0" dirty="0">
                <a:solidFill>
                  <a:srgbClr val="002060"/>
                </a:solidFill>
                <a:effectLst/>
              </a:rPr>
            </a:br>
            <a:r>
              <a:rPr lang="en-US" sz="1200" i="0" dirty="0">
                <a:solidFill>
                  <a:srgbClr val="002060"/>
                </a:solidFill>
                <a:effectLst/>
              </a:rPr>
              <a:t>Workload Forecast with MOD estimates (no AIT) FY26 - FY27</a:t>
            </a:r>
            <a:br>
              <a:rPr lang="en-US" sz="1200" i="0" dirty="0">
                <a:solidFill>
                  <a:srgbClr val="002060"/>
                </a:solidFill>
                <a:effectLst/>
              </a:rPr>
            </a:br>
            <a:r>
              <a:rPr lang="en-US" sz="1200" i="0" dirty="0">
                <a:solidFill>
                  <a:srgbClr val="002060"/>
                </a:solidFill>
                <a:effectLst/>
              </a:rPr>
              <a:t>Industry Forecast - as of 01 JUN 2026</a:t>
            </a:r>
            <a:br>
              <a:rPr lang="en-US" sz="1200" i="0" dirty="0">
                <a:solidFill>
                  <a:srgbClr val="002060"/>
                </a:solidFill>
                <a:effectLst/>
              </a:rPr>
            </a:br>
            <a:endParaRPr lang="en-US" sz="1200" i="0" dirty="0">
              <a:solidFill>
                <a:srgbClr val="002060"/>
              </a:solidFill>
              <a:effectLst/>
            </a:endParaRPr>
          </a:p>
        </p:txBody>
      </p:sp>
      <p:sp>
        <p:nvSpPr>
          <p:cNvPr id="4" name="TextBox 3">
            <a:extLst>
              <a:ext uri="{FF2B5EF4-FFF2-40B4-BE49-F238E27FC236}">
                <a16:creationId xmlns:a16="http://schemas.microsoft.com/office/drawing/2014/main" id="{7AB20C87-99CF-1B03-027A-361A7125C318}"/>
              </a:ext>
            </a:extLst>
          </p:cNvPr>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DoW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DoW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6" name="Picture 5">
            <a:extLst>
              <a:ext uri="{FF2B5EF4-FFF2-40B4-BE49-F238E27FC236}">
                <a16:creationId xmlns:a16="http://schemas.microsoft.com/office/drawing/2014/main" id="{6BB34838-AFBB-D65A-FD07-4DB50B1139D2}"/>
              </a:ext>
            </a:extLst>
          </p:cNvPr>
          <p:cNvPicPr>
            <a:picLocks noChangeAspect="1"/>
          </p:cNvPicPr>
          <p:nvPr/>
        </p:nvPicPr>
        <p:blipFill>
          <a:blip r:embed="rId3"/>
          <a:stretch>
            <a:fillRect/>
          </a:stretch>
        </p:blipFill>
        <p:spPr>
          <a:xfrm>
            <a:off x="3434819" y="826008"/>
            <a:ext cx="2274362" cy="164592"/>
          </a:xfrm>
          <a:prstGeom prst="rect">
            <a:avLst/>
          </a:prstGeom>
        </p:spPr>
      </p:pic>
      <p:pic>
        <p:nvPicPr>
          <p:cNvPr id="7" name="Picture 6">
            <a:extLst>
              <a:ext uri="{FF2B5EF4-FFF2-40B4-BE49-F238E27FC236}">
                <a16:creationId xmlns:a16="http://schemas.microsoft.com/office/drawing/2014/main" id="{64D2794E-2691-31EF-1547-9E1718B59FA7}"/>
              </a:ext>
            </a:extLst>
          </p:cNvPr>
          <p:cNvPicPr>
            <a:picLocks noChangeAspect="1"/>
          </p:cNvPicPr>
          <p:nvPr/>
        </p:nvPicPr>
        <p:blipFill>
          <a:blip r:embed="rId4"/>
          <a:stretch>
            <a:fillRect/>
          </a:stretch>
        </p:blipFill>
        <p:spPr>
          <a:xfrm>
            <a:off x="2209800" y="1220927"/>
            <a:ext cx="6400800" cy="4071698"/>
          </a:xfrm>
          <a:prstGeom prst="rect">
            <a:avLst/>
          </a:prstGeom>
        </p:spPr>
      </p:pic>
    </p:spTree>
    <p:extLst>
      <p:ext uri="{BB962C8B-B14F-4D97-AF65-F5344CB8AC3E}">
        <p14:creationId xmlns:p14="http://schemas.microsoft.com/office/powerpoint/2010/main" val="2937800829"/>
      </p:ext>
    </p:extLst>
  </p:cSld>
  <p:clrMapOvr>
    <a:masterClrMapping/>
  </p:clrMapOvr>
  <p:transition spd="slow"/>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0.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2.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3.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4.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5.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6.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7.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8.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9.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28dd42-7157-4192-b31e-6c15797035e5" xsi:nil="true"/>
    <lcf76f155ced4ddcb4097134ff3c332f xmlns="eebdf72f-c1a3-4734-97e4-1f574e19cc8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0AB9388F821447A2B3971B61E38F3B" ma:contentTypeVersion="11" ma:contentTypeDescription="Create a new document." ma:contentTypeScope="" ma:versionID="59b9b58f43a73e1b2457ad658da1e943">
  <xsd:schema xmlns:xsd="http://www.w3.org/2001/XMLSchema" xmlns:xs="http://www.w3.org/2001/XMLSchema" xmlns:p="http://schemas.microsoft.com/office/2006/metadata/properties" xmlns:ns2="eebdf72f-c1a3-4734-97e4-1f574e19cc86" xmlns:ns3="fd28dd42-7157-4192-b31e-6c15797035e5" targetNamespace="http://schemas.microsoft.com/office/2006/metadata/properties" ma:root="true" ma:fieldsID="7ed0f0523294fb2b22f892be2bc3bcfc" ns2:_="" ns3:_="">
    <xsd:import namespace="eebdf72f-c1a3-4734-97e4-1f574e19cc86"/>
    <xsd:import namespace="fd28dd42-7157-4192-b31e-6c15797035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df72f-c1a3-4734-97e4-1f574e19cc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8dd42-7157-4192-b31e-6c15797035e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e75eaa9-a88f-402d-973f-3d394c5a434e}" ma:internalName="TaxCatchAll" ma:showField="CatchAllData" ma:web="fd28dd42-7157-4192-b31e-6c15797035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7D9CB2-350E-46D2-AB69-2C8FBDFA2800}">
  <ds:schemaRefs>
    <ds:schemaRef ds:uri="http://schemas.microsoft.com/office/2006/metadata/properties"/>
    <ds:schemaRef ds:uri="http://purl.org/dc/terms/"/>
    <ds:schemaRef ds:uri="eebdf72f-c1a3-4734-97e4-1f574e19cc86"/>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fd28dd42-7157-4192-b31e-6c15797035e5"/>
    <ds:schemaRef ds:uri="http://www.w3.org/XML/1998/namespace"/>
  </ds:schemaRefs>
</ds:datastoreItem>
</file>

<file path=customXml/itemProps2.xml><?xml version="1.0" encoding="utf-8"?>
<ds:datastoreItem xmlns:ds="http://schemas.openxmlformats.org/officeDocument/2006/customXml" ds:itemID="{278B030E-7A74-4272-8403-E984E2174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bdf72f-c1a3-4734-97e4-1f574e19cc86"/>
    <ds:schemaRef ds:uri="fd28dd42-7157-4192-b31e-6c15797035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38910A-743D-4A82-A3F1-9471DB8F1426}">
  <ds:schemaRefs>
    <ds:schemaRef ds:uri="http://schemas.microsoft.com/sharepoint/v3/contenttype/forms"/>
  </ds:schemaRefs>
</ds:datastoreItem>
</file>

<file path=docMetadata/LabelInfo.xml><?xml version="1.0" encoding="utf-8"?>
<clbl:labelList xmlns:clbl="http://schemas.microsoft.com/office/2020/mipLabelMetadata">
  <clbl:label id="{3ce0b61c-3e9d-4790-85f1-d44a713bf642}" enabled="0" method="" siteId="{3ce0b61c-3e9d-4790-85f1-d44a713bf642}" removed="1"/>
  <clbl:label id="{571beb23-8ea8-44b3-ba27-9e8ead2039ca}" enabled="1" method="Privileged" siteId="{e3333e00-c877-4b87-b6ad-45e942de1750}" removed="0"/>
</clbl:labelList>
</file>

<file path=docProps/app.xml><?xml version="1.0" encoding="utf-8"?>
<Properties xmlns="http://schemas.openxmlformats.org/officeDocument/2006/extended-properties" xmlns:vt="http://schemas.openxmlformats.org/officeDocument/2006/docPropsVTypes">
  <Template/>
  <TotalTime>151123</TotalTime>
  <Words>2598</Words>
  <Application>Microsoft Office PowerPoint</Application>
  <PresentationFormat>On-screen Show (4:3)</PresentationFormat>
  <Paragraphs>123</Paragraphs>
  <Slides>20</Slides>
  <Notes>19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20</vt:i4>
      </vt:variant>
    </vt:vector>
  </HeadingPairs>
  <TitlesOfParts>
    <vt:vector size="25" baseType="lpstr">
      <vt:lpstr>Arial</vt:lpstr>
      <vt:lpstr>Wingdings</vt:lpstr>
      <vt:lpstr>Custom Design</vt:lpstr>
      <vt:lpstr>1_NRMC</vt:lpstr>
      <vt:lpstr>2_NRMC</vt:lpstr>
      <vt:lpstr>Domestic Private Sector Workload Estimate   FY26 - FY29 Workload as of 01 JUN 2026  Industry Version FY26 Q3 M3</vt:lpstr>
      <vt:lpstr>PowerPoint Presentation</vt:lpstr>
      <vt:lpstr>PowerPoint Presentation</vt:lpstr>
      <vt:lpstr>PowerPoint Presentation</vt:lpstr>
      <vt:lpstr>MARMC Private Sector  Workload Forecast with MOD estimates (no AIT) FY26 - FY27 Industry Forecast - as of 01 JUN 2026 </vt:lpstr>
      <vt:lpstr>MARMC Private Sector  Workload Forecast with MOD estimates (no AIT) FY28 - FY29 Industry Forecast - as of 01 JUN 2026 </vt:lpstr>
      <vt:lpstr>PowerPoint Presentation</vt:lpstr>
      <vt:lpstr>PowerPoint Presentation</vt:lpstr>
      <vt:lpstr>SWRMC Private Sector  Workload Forecast with MOD estimates (no AIT) FY26 - FY27 Industry Forecast - as of 01 JUN 2026 </vt:lpstr>
      <vt:lpstr>SWRMC Private Sector  Workload Forecast with MOD estimates (no AIT) FY28 - FY29 Industry Forecast - as of 01 JUN 2026 </vt:lpstr>
      <vt:lpstr>PowerPoint Presentation</vt:lpstr>
      <vt:lpstr>PowerPoint Presentation</vt:lpstr>
      <vt:lpstr>SERMC Private Sector  Workload Forecast with MOD estimates (no AIT) FY26 - FY27 Industry Forecast - as of 01 JUN 2026 </vt:lpstr>
      <vt:lpstr>SERMC Private Sector  Workload Forecast with MOD estimates (no AIT) FY28 - FY29 Industry Forecast - as of 01 JUN 2026 </vt:lpstr>
      <vt:lpstr>PowerPoint Presentation</vt:lpstr>
      <vt:lpstr>PowerPoint Presentation</vt:lpstr>
      <vt:lpstr>NWRMC Private Sector  Workload Forecast with MOD estimates (no AIT) FY26 - FY29 Industry Forecast – as of 01 JUN 2026 </vt:lpstr>
      <vt:lpstr>PowerPoint Presentation</vt:lpstr>
      <vt:lpstr>PowerPoint Presentation</vt:lpstr>
      <vt:lpstr>HRMC Private Sector  Workload Forecast with MOD estimates (no AIT) FY26 - FY29 Industry Forecast - as of 01 JUN 2026 </vt:lpstr>
    </vt:vector>
  </TitlesOfParts>
  <Manager>John Renner</Manager>
  <Company>Sabre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NAVSEA 04 PowerPoint Template</dc:title>
  <dc:subject>Standard PowerPoint Template</dc:subject>
  <dc:creator>Shannon Murfree</dc:creator>
  <dc:description>Updated per comments 3-5-04</dc:description>
  <cp:lastModifiedBy>Cynthia Wurzbacher</cp:lastModifiedBy>
  <cp:revision>4156</cp:revision>
  <cp:lastPrinted>2020-03-09T12:13:11Z</cp:lastPrinted>
  <dcterms:created xsi:type="dcterms:W3CDTF">2002-09-24T17:02:49Z</dcterms:created>
  <dcterms:modified xsi:type="dcterms:W3CDTF">2026-06-16T21:51:15Z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0x0101001D0AB9388F821447A2B3971B61E38F3B</vt:lpwstr>
  </property>
</Properties>
</file>