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6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2D6A5-168C-4845-8524-722AAC75CC17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1BC86-4A61-469B-B7DF-F4701E4F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3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BA0DC4-A82B-4B5F-A443-8E905ECD2D76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F35897-3163-4BA3-9F5D-A4F8EC17E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8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35897-3163-4BA3-9F5D-A4F8EC17E0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35897-3163-4BA3-9F5D-A4F8EC17E0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2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8F8B-E471-4A59-8C91-250C2DE7E7AC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5A7-A3EE-40F0-84E0-08E3176803A9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38BA-9947-4A17-B2F4-5D95E1A2BAA3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2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557E-9CC8-4F06-9F56-5545E59E633A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2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F65-0170-4238-B97B-D6BB92423BCB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8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0347-8B18-45CE-AA7D-30247F8EAC38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8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433F-8E78-4F6A-8C09-E1D25421F3D6}" type="datetime1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8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9C97E-2694-4517-9141-81E49D03AEFB}" type="datetime1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B226-5C08-4C9C-B326-79019CC0D833}" type="datetime1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3799-5580-41C9-B210-9D715809D1C1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8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7FAD7-6553-415E-B08F-D5791180754A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5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1000" t="2000" r="78000" b="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05D3D-6B64-450C-A185-3BCAD990669F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31F99-5DED-427F-8DB4-B0E6D4634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0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2000"/>
            <a:lum/>
          </a:blip>
          <a:srcRect/>
          <a:stretch>
            <a:fillRect l="1000" t="2000" r="78000" b="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" y="2794000"/>
            <a:ext cx="2700867" cy="69426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Hot </a:t>
            </a:r>
            <a:r>
              <a:rPr lang="en-US" sz="2000" b="1" dirty="0"/>
              <a:t>Work </a:t>
            </a:r>
            <a:r>
              <a:rPr lang="en-US" sz="2000" b="1" dirty="0" smtClean="0"/>
              <a:t>Report For June </a:t>
            </a:r>
            <a:r>
              <a:rPr lang="en-US" sz="2000" b="1" dirty="0"/>
              <a:t>2020</a:t>
            </a: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0866" y="15919"/>
            <a:ext cx="9491134" cy="38837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3899622"/>
            <a:ext cx="3056466" cy="29583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6866" y="5029700"/>
            <a:ext cx="4250357" cy="1574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8378" y="4959351"/>
            <a:ext cx="3959606" cy="15430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73625" y="4959351"/>
            <a:ext cx="3819886" cy="146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0"/>
            <a:lum/>
          </a:blip>
          <a:srcRect/>
          <a:stretch>
            <a:fillRect l="1000" t="2000" r="78000" b="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1F99-5DED-427F-8DB4-B0E6D4634D39}" type="slidenum">
              <a:rPr lang="en-US" smtClean="0"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u="sng" dirty="0">
                <a:solidFill>
                  <a:prstClr val="black"/>
                </a:solidFill>
              </a:rPr>
              <a:t>Summary of Hot Work Fires for </a:t>
            </a:r>
            <a:r>
              <a:rPr lang="en-US" u="sng" dirty="0" smtClean="0">
                <a:solidFill>
                  <a:prstClr val="black"/>
                </a:solidFill>
              </a:rPr>
              <a:t>June</a:t>
            </a:r>
            <a:endParaRPr lang="en-US" u="sng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1)  Workers </a:t>
            </a:r>
            <a:r>
              <a:rPr lang="en-US" dirty="0">
                <a:solidFill>
                  <a:prstClr val="black"/>
                </a:solidFill>
              </a:rPr>
              <a:t>conducted </a:t>
            </a:r>
            <a:r>
              <a:rPr lang="en-US" dirty="0" smtClean="0">
                <a:solidFill>
                  <a:prstClr val="black"/>
                </a:solidFill>
              </a:rPr>
              <a:t>hot </a:t>
            </a:r>
            <a:r>
              <a:rPr lang="en-US" dirty="0">
                <a:solidFill>
                  <a:prstClr val="black"/>
                </a:solidFill>
              </a:rPr>
              <a:t>w</a:t>
            </a:r>
            <a:r>
              <a:rPr lang="en-US" dirty="0" smtClean="0">
                <a:solidFill>
                  <a:prstClr val="black"/>
                </a:solidFill>
              </a:rPr>
              <a:t>ork </a:t>
            </a:r>
            <a:r>
              <a:rPr lang="en-US" dirty="0">
                <a:solidFill>
                  <a:prstClr val="black"/>
                </a:solidFill>
              </a:rPr>
              <a:t>on a tank overhead without authorization or backside mitigation.  A fire watch from another </a:t>
            </a:r>
            <a:r>
              <a:rPr lang="en-US" dirty="0" smtClean="0">
                <a:solidFill>
                  <a:prstClr val="black"/>
                </a:solidFill>
              </a:rPr>
              <a:t> space </a:t>
            </a:r>
            <a:r>
              <a:rPr lang="en-US" dirty="0">
                <a:solidFill>
                  <a:prstClr val="black"/>
                </a:solidFill>
              </a:rPr>
              <a:t>saw the smoking insulation and put it out.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2)  Protection of plastic cleanliness containments continues to be a problem, a fire-proof shield is required.  Plastic containments          are later discovered to be burnt and/or melted.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3)  Inadequate paint abatement; backside of hot work sites have charred paint.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02593"/>
            <a:ext cx="1219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/>
              <a:t>Level 2 Hot Work findings </a:t>
            </a:r>
            <a:r>
              <a:rPr lang="en-US" u="sng" dirty="0" smtClean="0"/>
              <a:t>summary</a:t>
            </a:r>
            <a:endParaRPr lang="en-US" u="sng" dirty="0"/>
          </a:p>
          <a:p>
            <a:r>
              <a:rPr lang="en-US" dirty="0" smtClean="0"/>
              <a:t>1)  Hot </a:t>
            </a:r>
            <a:r>
              <a:rPr lang="en-US" dirty="0"/>
              <a:t>work in progress without an authorized work permit.</a:t>
            </a:r>
          </a:p>
          <a:p>
            <a:r>
              <a:rPr lang="en-US" dirty="0" smtClean="0"/>
              <a:t>2)  Hot </a:t>
            </a:r>
            <a:r>
              <a:rPr lang="en-US" dirty="0"/>
              <a:t>work in progress with a ‘not safe for </a:t>
            </a:r>
            <a:r>
              <a:rPr lang="en-US" dirty="0" smtClean="0"/>
              <a:t>hot work</a:t>
            </a:r>
            <a:r>
              <a:rPr lang="en-US" dirty="0"/>
              <a:t>’ chit posted.</a:t>
            </a:r>
          </a:p>
          <a:p>
            <a:r>
              <a:rPr lang="en-US" dirty="0" smtClean="0"/>
              <a:t>3)  No </a:t>
            </a:r>
            <a:r>
              <a:rPr lang="en-US" dirty="0"/>
              <a:t>fire extinguisher. </a:t>
            </a:r>
          </a:p>
          <a:p>
            <a:r>
              <a:rPr lang="en-US" dirty="0"/>
              <a:t>4</a:t>
            </a:r>
            <a:r>
              <a:rPr lang="en-US" dirty="0" smtClean="0"/>
              <a:t>)  Containment </a:t>
            </a:r>
            <a:r>
              <a:rPr lang="en-US" dirty="0"/>
              <a:t>insufficient and allowing hot work sparks/debris to escape the site and often fall on uncovered non fire-retardant material. (x2)</a:t>
            </a:r>
          </a:p>
          <a:p>
            <a:r>
              <a:rPr lang="en-US" dirty="0"/>
              <a:t>5</a:t>
            </a:r>
            <a:r>
              <a:rPr lang="en-US" dirty="0" smtClean="0"/>
              <a:t>)  Fire </a:t>
            </a:r>
            <a:r>
              <a:rPr lang="en-US" dirty="0"/>
              <a:t>watch reading a book. </a:t>
            </a:r>
          </a:p>
          <a:p>
            <a:r>
              <a:rPr lang="en-US" dirty="0"/>
              <a:t>6</a:t>
            </a:r>
            <a:r>
              <a:rPr lang="en-US" dirty="0" smtClean="0"/>
              <a:t>)  Hot work </a:t>
            </a:r>
            <a:r>
              <a:rPr lang="en-US" dirty="0"/>
              <a:t>site had an inadequate amount of fire watches.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487916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/>
              <a:t>Level 3 Hot Work findings/trends</a:t>
            </a:r>
            <a:endParaRPr lang="en-US" u="sng" dirty="0" smtClean="0"/>
          </a:p>
          <a:p>
            <a:r>
              <a:rPr lang="en-US" dirty="0" smtClean="0"/>
              <a:t>1)  Ventilation </a:t>
            </a:r>
            <a:r>
              <a:rPr lang="en-US" dirty="0"/>
              <a:t>issues are on the rise, smoke/dust should not build up in the space or adjacent areas.</a:t>
            </a:r>
          </a:p>
          <a:p>
            <a:r>
              <a:rPr lang="en-US" dirty="0" smtClean="0"/>
              <a:t>2)  Containments</a:t>
            </a:r>
            <a:r>
              <a:rPr lang="en-US" dirty="0"/>
              <a:t>, either not robust enough to protect a cleanliness boundary or failing to contain general work products.  A containment that was adequate at the beginning of a shift may need to be rebuilt during work. </a:t>
            </a:r>
          </a:p>
          <a:p>
            <a:pPr marL="342900" indent="-342900">
              <a:buAutoNum type="arabicParenR" startAt="3"/>
            </a:pPr>
            <a:r>
              <a:rPr lang="en-US" dirty="0" smtClean="0"/>
              <a:t>Fire </a:t>
            </a:r>
            <a:r>
              <a:rPr lang="en-US" dirty="0"/>
              <a:t>watches.  Current trends show fire watches are inattentive and failing to note or take action when the situation calls </a:t>
            </a:r>
            <a:r>
              <a:rPr lang="en-US" dirty="0" smtClean="0"/>
              <a:t>for</a:t>
            </a:r>
          </a:p>
          <a:p>
            <a:r>
              <a:rPr lang="en-US" dirty="0" smtClean="0"/>
              <a:t>it</a:t>
            </a:r>
            <a:r>
              <a:rPr lang="en-US" dirty="0"/>
              <a:t>, e.g. smoke filling the space / sparks falling outside containment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For questions contact </a:t>
            </a:r>
            <a:r>
              <a:rPr lang="en-US" b="1" dirty="0"/>
              <a:t>Code 304 Rich Gale @ (360) 551-6835</a:t>
            </a:r>
          </a:p>
        </p:txBody>
      </p:sp>
    </p:spTree>
    <p:extLst>
      <p:ext uri="{BB962C8B-B14F-4D97-AF65-F5344CB8AC3E}">
        <p14:creationId xmlns:p14="http://schemas.microsoft.com/office/powerpoint/2010/main" val="18231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BD25631212B4FB950DAF67BBEE52D" ma:contentTypeVersion="1" ma:contentTypeDescription="Create a new document." ma:contentTypeScope="" ma:versionID="1326404b1db51364bd4ca5833eac8e6c">
  <xsd:schema xmlns:xsd="http://www.w3.org/2001/XMLSchema" xmlns:xs="http://www.w3.org/2001/XMLSchema" xmlns:p="http://schemas.microsoft.com/office/2006/metadata/properties" xmlns:ns2="84d83225-1cae-4bea-92ae-03c56142a4ec" targetNamespace="http://schemas.microsoft.com/office/2006/metadata/properties" ma:root="true" ma:fieldsID="ada49542729233add60c36689fb8dc68" ns2:_="">
    <xsd:import namespace="84d83225-1cae-4bea-92ae-03c56142a4e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83225-1cae-4bea-92ae-03c56142a4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615202-EA37-4528-9F41-FDA9CD4ABD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9AA0FA-505D-421A-A7B3-A7EFD1B1B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d83225-1cae-4bea-92ae-03c56142a4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664853-43F8-43A6-8818-121A3EEA431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4d83225-1cae-4bea-92ae-03c56142a4e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3798</TotalTime>
  <Words>294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Hot Work Report For June 2020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Hull Treatment (SHT) Fires</dc:title>
  <dc:creator>Callender, Jeffrey C CIV USN NAVSHIPYDIMF PGS WA (USA)</dc:creator>
  <cp:lastModifiedBy>Matthes, Trask C CIV PSNS&amp;IMF, Code 106.23</cp:lastModifiedBy>
  <cp:revision>237</cp:revision>
  <cp:lastPrinted>2020-07-10T18:39:49Z</cp:lastPrinted>
  <dcterms:created xsi:type="dcterms:W3CDTF">2020-03-24T13:57:42Z</dcterms:created>
  <dcterms:modified xsi:type="dcterms:W3CDTF">2020-07-10T18:54:43Z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0x01010094FBD25631212B4FB950DAF67BBEE52D</vt:lpwstr>
  </property>
</Properties>
</file>