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55" r:id="rId5"/>
    <p:sldMasterId id="2147484175" r:id="rId6"/>
    <p:sldMasterId id="2147484179" r:id="rId7"/>
  </p:sldMasterIdLst>
  <p:notesMasterIdLst>
    <p:notesMasterId r:id="rId22"/>
  </p:notesMasterIdLst>
  <p:handoutMasterIdLst>
    <p:handoutMasterId r:id="rId23"/>
  </p:handoutMasterIdLst>
  <p:sldIdLst>
    <p:sldId id="357" r:id="rId8"/>
    <p:sldId id="338" r:id="rId9"/>
    <p:sldId id="349" r:id="rId10"/>
    <p:sldId id="351" r:id="rId11"/>
    <p:sldId id="356" r:id="rId12"/>
    <p:sldId id="354" r:id="rId13"/>
    <p:sldId id="263" r:id="rId14"/>
    <p:sldId id="353" r:id="rId15"/>
    <p:sldId id="323" r:id="rId16"/>
    <p:sldId id="314" r:id="rId17"/>
    <p:sldId id="316" r:id="rId18"/>
    <p:sldId id="325" r:id="rId19"/>
    <p:sldId id="324" r:id="rId20"/>
    <p:sldId id="350" r:id="rId21"/>
  </p:sldIdLst>
  <p:sldSz cx="9144000" cy="6858000" type="screen4x3"/>
  <p:notesSz cx="7023100" cy="93091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1600" b="1" kern="1200">
        <a:solidFill>
          <a:schemeClr val="bg1"/>
        </a:solidFill>
        <a:latin typeface="Arial" charset="0"/>
        <a:ea typeface="MS PGothic" pitchFamily="34" charset="-128"/>
        <a:cs typeface="+mn-cs"/>
      </a:defRPr>
    </a:lvl1pPr>
    <a:lvl2pPr marL="457200" algn="l" rtl="0" fontAlgn="base">
      <a:spcBef>
        <a:spcPct val="0"/>
      </a:spcBef>
      <a:spcAft>
        <a:spcPct val="0"/>
      </a:spcAft>
      <a:defRPr sz="1600" b="1" kern="1200">
        <a:solidFill>
          <a:schemeClr val="bg1"/>
        </a:solidFill>
        <a:latin typeface="Arial" charset="0"/>
        <a:ea typeface="MS PGothic" pitchFamily="34" charset="-128"/>
        <a:cs typeface="+mn-cs"/>
      </a:defRPr>
    </a:lvl2pPr>
    <a:lvl3pPr marL="914400" algn="l" rtl="0" fontAlgn="base">
      <a:spcBef>
        <a:spcPct val="0"/>
      </a:spcBef>
      <a:spcAft>
        <a:spcPct val="0"/>
      </a:spcAft>
      <a:defRPr sz="1600" b="1" kern="1200">
        <a:solidFill>
          <a:schemeClr val="bg1"/>
        </a:solidFill>
        <a:latin typeface="Arial" charset="0"/>
        <a:ea typeface="MS PGothic" pitchFamily="34" charset="-128"/>
        <a:cs typeface="+mn-cs"/>
      </a:defRPr>
    </a:lvl3pPr>
    <a:lvl4pPr marL="1371600" algn="l" rtl="0" fontAlgn="base">
      <a:spcBef>
        <a:spcPct val="0"/>
      </a:spcBef>
      <a:spcAft>
        <a:spcPct val="0"/>
      </a:spcAft>
      <a:defRPr sz="1600" b="1" kern="1200">
        <a:solidFill>
          <a:schemeClr val="bg1"/>
        </a:solidFill>
        <a:latin typeface="Arial" charset="0"/>
        <a:ea typeface="MS PGothic" pitchFamily="34" charset="-128"/>
        <a:cs typeface="+mn-cs"/>
      </a:defRPr>
    </a:lvl4pPr>
    <a:lvl5pPr marL="1828800" algn="l" rtl="0" fontAlgn="base">
      <a:spcBef>
        <a:spcPct val="0"/>
      </a:spcBef>
      <a:spcAft>
        <a:spcPct val="0"/>
      </a:spcAft>
      <a:defRPr sz="1600" b="1" kern="1200">
        <a:solidFill>
          <a:schemeClr val="bg1"/>
        </a:solidFill>
        <a:latin typeface="Arial" charset="0"/>
        <a:ea typeface="MS PGothic" pitchFamily="34" charset="-128"/>
        <a:cs typeface="+mn-cs"/>
      </a:defRPr>
    </a:lvl5pPr>
    <a:lvl6pPr marL="2286000" algn="l" defTabSz="914400" rtl="0" eaLnBrk="1" latinLnBrk="0" hangingPunct="1">
      <a:defRPr sz="1600" b="1" kern="1200">
        <a:solidFill>
          <a:schemeClr val="bg1"/>
        </a:solidFill>
        <a:latin typeface="Arial" charset="0"/>
        <a:ea typeface="MS PGothic" pitchFamily="34" charset="-128"/>
        <a:cs typeface="+mn-cs"/>
      </a:defRPr>
    </a:lvl6pPr>
    <a:lvl7pPr marL="2743200" algn="l" defTabSz="914400" rtl="0" eaLnBrk="1" latinLnBrk="0" hangingPunct="1">
      <a:defRPr sz="1600" b="1" kern="1200">
        <a:solidFill>
          <a:schemeClr val="bg1"/>
        </a:solidFill>
        <a:latin typeface="Arial" charset="0"/>
        <a:ea typeface="MS PGothic" pitchFamily="34" charset="-128"/>
        <a:cs typeface="+mn-cs"/>
      </a:defRPr>
    </a:lvl7pPr>
    <a:lvl8pPr marL="3200400" algn="l" defTabSz="914400" rtl="0" eaLnBrk="1" latinLnBrk="0" hangingPunct="1">
      <a:defRPr sz="1600" b="1" kern="1200">
        <a:solidFill>
          <a:schemeClr val="bg1"/>
        </a:solidFill>
        <a:latin typeface="Arial" charset="0"/>
        <a:ea typeface="MS PGothic" pitchFamily="34" charset="-128"/>
        <a:cs typeface="+mn-cs"/>
      </a:defRPr>
    </a:lvl8pPr>
    <a:lvl9pPr marL="3657600" algn="l" defTabSz="914400" rtl="0" eaLnBrk="1" latinLnBrk="0" hangingPunct="1">
      <a:defRPr sz="1600" b="1" kern="1200">
        <a:solidFill>
          <a:schemeClr val="bg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131">
          <p15:clr>
            <a:srgbClr val="A4A3A4"/>
          </p15:clr>
        </p15:guide>
        <p15:guide id="2" pos="2333">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CC"/>
    <a:srgbClr val="0E02FE"/>
    <a:srgbClr val="0D006C"/>
    <a:srgbClr val="FFC000"/>
    <a:srgbClr val="FFFF00"/>
    <a:srgbClr val="FFFF99"/>
    <a:srgbClr val="00246C"/>
    <a:srgbClr val="5C54FE"/>
    <a:srgbClr val="3E34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05" autoAdjust="0"/>
    <p:restoredTop sz="86111" autoAdjust="0"/>
  </p:normalViewPr>
  <p:slideViewPr>
    <p:cSldViewPr snapToGrid="0" showGuides="1">
      <p:cViewPr varScale="1">
        <p:scale>
          <a:sx n="72" d="100"/>
          <a:sy n="72" d="100"/>
        </p:scale>
        <p:origin x="1056" y="72"/>
      </p:cViewPr>
      <p:guideLst>
        <p:guide orient="horz" pos="131"/>
        <p:guide pos="233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showGuides="1">
      <p:cViewPr>
        <p:scale>
          <a:sx n="84" d="100"/>
          <a:sy n="84" d="100"/>
        </p:scale>
        <p:origin x="-2016" y="0"/>
      </p:cViewPr>
      <p:guideLst>
        <p:guide orient="horz" pos="2933"/>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492991" y="8953201"/>
            <a:ext cx="461283" cy="278860"/>
          </a:xfrm>
          <a:prstGeom prst="rect">
            <a:avLst/>
          </a:prstGeom>
          <a:noFill/>
          <a:ln w="12700">
            <a:noFill/>
            <a:miter lim="800000"/>
            <a:headEnd/>
            <a:tailEnd/>
          </a:ln>
          <a:effectLst/>
        </p:spPr>
        <p:txBody>
          <a:bodyPr lIns="91806" tIns="45901" rIns="91806" bIns="45901">
            <a:spAutoFit/>
          </a:bodyPr>
          <a:lstStyle/>
          <a:p>
            <a:pPr algn="ctr" eaLnBrk="0" hangingPunct="0">
              <a:spcBef>
                <a:spcPct val="50000"/>
              </a:spcBef>
              <a:defRPr/>
            </a:pPr>
            <a:fld id="{8B18970B-E479-4D8A-81AA-1C5F8236C0FE}" type="slidenum">
              <a:rPr lang="en-US" sz="1200" b="0">
                <a:solidFill>
                  <a:schemeClr val="tx1"/>
                </a:solidFill>
                <a:ea typeface="+mn-ea"/>
              </a:rPr>
              <a:pPr algn="ctr" eaLnBrk="0" hangingPunct="0">
                <a:spcBef>
                  <a:spcPct val="50000"/>
                </a:spcBef>
                <a:defRPr/>
              </a:pPr>
              <a:t>‹#›</a:t>
            </a:fld>
            <a:endParaRPr lang="en-US" sz="1200" b="0" dirty="0">
              <a:solidFill>
                <a:schemeClr val="tx1"/>
              </a:solidFill>
              <a:ea typeface="+mn-ea"/>
            </a:endParaRPr>
          </a:p>
        </p:txBody>
      </p:sp>
    </p:spTree>
    <p:extLst>
      <p:ext uri="{BB962C8B-B14F-4D97-AF65-F5344CB8AC3E}">
        <p14:creationId xmlns:p14="http://schemas.microsoft.com/office/powerpoint/2010/main" val="3519567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7059" y="5653276"/>
            <a:ext cx="5148985" cy="2958921"/>
          </a:xfrm>
          <a:prstGeom prst="rect">
            <a:avLst/>
          </a:prstGeom>
          <a:noFill/>
          <a:ln w="12700">
            <a:noFill/>
            <a:miter lim="800000"/>
            <a:headEnd/>
            <a:tailEnd/>
          </a:ln>
          <a:effectLst/>
        </p:spPr>
        <p:txBody>
          <a:bodyPr vert="horz" wrap="square" lIns="93172" tIns="45766" rIns="93172" bIns="45766"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2707" name="Rectangle 3"/>
          <p:cNvSpPr>
            <a:spLocks noGrp="1" noRot="1" noChangeAspect="1" noChangeArrowheads="1" noTextEdit="1"/>
          </p:cNvSpPr>
          <p:nvPr>
            <p:ph type="sldImg" idx="2"/>
          </p:nvPr>
        </p:nvSpPr>
        <p:spPr bwMode="auto">
          <a:xfrm>
            <a:off x="569913" y="492125"/>
            <a:ext cx="6032500" cy="4524375"/>
          </a:xfrm>
          <a:prstGeom prst="rect">
            <a:avLst/>
          </a:prstGeom>
          <a:noFill/>
          <a:ln w="12700">
            <a:solidFill>
              <a:schemeClr val="tx1"/>
            </a:solidFill>
            <a:miter lim="800000"/>
            <a:headEnd/>
            <a:tailEnd/>
          </a:ln>
        </p:spPr>
      </p:sp>
      <p:sp>
        <p:nvSpPr>
          <p:cNvPr id="2052" name="Text Box 4"/>
          <p:cNvSpPr txBox="1">
            <a:spLocks noChangeArrowheads="1"/>
          </p:cNvSpPr>
          <p:nvPr/>
        </p:nvSpPr>
        <p:spPr bwMode="auto">
          <a:xfrm>
            <a:off x="6492991" y="8953201"/>
            <a:ext cx="461283" cy="278860"/>
          </a:xfrm>
          <a:prstGeom prst="rect">
            <a:avLst/>
          </a:prstGeom>
          <a:noFill/>
          <a:ln w="12700">
            <a:noFill/>
            <a:miter lim="800000"/>
            <a:headEnd/>
            <a:tailEnd/>
          </a:ln>
          <a:effectLst/>
        </p:spPr>
        <p:txBody>
          <a:bodyPr lIns="91806" tIns="45901" rIns="91806" bIns="45901">
            <a:spAutoFit/>
          </a:bodyPr>
          <a:lstStyle/>
          <a:p>
            <a:pPr algn="ctr" defTabSz="917460" eaLnBrk="0" hangingPunct="0">
              <a:spcBef>
                <a:spcPct val="50000"/>
              </a:spcBef>
              <a:defRPr/>
            </a:pPr>
            <a:fld id="{06CF54E3-2E5F-46E2-9A99-9B21DDE955E8}" type="slidenum">
              <a:rPr lang="en-US" sz="1200" b="0">
                <a:solidFill>
                  <a:schemeClr val="tx1"/>
                </a:solidFill>
                <a:ea typeface="+mn-ea"/>
              </a:rPr>
              <a:pPr algn="ctr" defTabSz="917460" eaLnBrk="0" hangingPunct="0">
                <a:spcBef>
                  <a:spcPct val="50000"/>
                </a:spcBef>
                <a:defRPr/>
              </a:pPr>
              <a:t>‹#›</a:t>
            </a:fld>
            <a:endParaRPr lang="en-US" sz="1200" b="0" dirty="0">
              <a:solidFill>
                <a:schemeClr val="tx1"/>
              </a:solidFill>
              <a:ea typeface="+mn-ea"/>
            </a:endParaRPr>
          </a:p>
        </p:txBody>
      </p:sp>
      <p:sp>
        <p:nvSpPr>
          <p:cNvPr id="6" name="Rectangle 2"/>
          <p:cNvSpPr>
            <a:spLocks noChangeArrowheads="1"/>
          </p:cNvSpPr>
          <p:nvPr/>
        </p:nvSpPr>
        <p:spPr bwMode="gray">
          <a:xfrm>
            <a:off x="52579" y="8802279"/>
            <a:ext cx="1977212" cy="408072"/>
          </a:xfrm>
          <a:prstGeom prst="rect">
            <a:avLst/>
          </a:prstGeom>
          <a:noFill/>
          <a:ln w="12700">
            <a:noFill/>
            <a:miter lim="800000"/>
            <a:headEnd/>
            <a:tailEnd/>
          </a:ln>
          <a:effectLst/>
        </p:spPr>
        <p:txBody>
          <a:bodyPr lIns="91636" tIns="45820" rIns="91636" bIns="45820">
            <a:spAutoFit/>
          </a:bodyPr>
          <a:lstStyle/>
          <a:p>
            <a:pPr algn="l">
              <a:lnSpc>
                <a:spcPct val="75000"/>
              </a:lnSpc>
              <a:spcBef>
                <a:spcPct val="15000"/>
              </a:spcBef>
            </a:pPr>
            <a:r>
              <a:rPr lang="en-US" sz="800" b="0" dirty="0">
                <a:solidFill>
                  <a:schemeClr val="tx1"/>
                </a:solidFill>
                <a:latin typeface="+mn-lt"/>
              </a:rPr>
              <a:t>SOURCE: </a:t>
            </a:r>
          </a:p>
          <a:p>
            <a:pPr algn="l">
              <a:lnSpc>
                <a:spcPct val="75000"/>
              </a:lnSpc>
              <a:spcBef>
                <a:spcPct val="15000"/>
              </a:spcBef>
            </a:pPr>
            <a:r>
              <a:rPr lang="en-US" sz="800" b="0" dirty="0">
                <a:solidFill>
                  <a:schemeClr val="tx1"/>
                </a:solidFill>
                <a:latin typeface="+mn-lt"/>
              </a:rPr>
              <a:t>POC: NAME; PH#</a:t>
            </a:r>
          </a:p>
          <a:p>
            <a:pPr algn="l">
              <a:lnSpc>
                <a:spcPct val="75000"/>
              </a:lnSpc>
              <a:spcBef>
                <a:spcPct val="15000"/>
              </a:spcBef>
            </a:pPr>
            <a:r>
              <a:rPr lang="en-US" sz="800" b="0" dirty="0">
                <a:solidFill>
                  <a:schemeClr val="tx1"/>
                </a:solidFill>
                <a:latin typeface="+mn-lt"/>
              </a:rPr>
              <a:t>SLIDE TYPE: TITLE</a:t>
            </a:r>
          </a:p>
        </p:txBody>
      </p:sp>
    </p:spTree>
    <p:extLst>
      <p:ext uri="{BB962C8B-B14F-4D97-AF65-F5344CB8AC3E}">
        <p14:creationId xmlns:p14="http://schemas.microsoft.com/office/powerpoint/2010/main" val="3032820902"/>
      </p:ext>
    </p:extLst>
  </p:cSld>
  <p:clrMap bg1="lt1" tx1="dk1" bg2="lt2" tx2="dk2" accent1="accent1" accent2="accent2" accent3="accent3" accent4="accent4" accent5="accent5" accent6="accent6" hlink="hlink" folHlink="folHlink"/>
  <p:notesStyle>
    <a:lvl1pPr marL="225425" indent="-225425" algn="l" rtl="0" eaLnBrk="0" fontAlgn="base" hangingPunct="0">
      <a:spcBef>
        <a:spcPct val="30000"/>
      </a:spcBef>
      <a:spcAft>
        <a:spcPct val="0"/>
      </a:spcAft>
      <a:buChar char="•"/>
      <a:defRPr sz="1400" b="0" kern="1200">
        <a:solidFill>
          <a:schemeClr val="tx1"/>
        </a:solidFill>
        <a:latin typeface="+mn-lt"/>
        <a:ea typeface="+mn-ea"/>
        <a:cs typeface="Arial" charset="0"/>
      </a:defRPr>
    </a:lvl1pPr>
    <a:lvl2pPr marL="569913" indent="-169863" algn="l" rtl="0" eaLnBrk="0" fontAlgn="base" hangingPunct="0">
      <a:spcBef>
        <a:spcPct val="30000"/>
      </a:spcBef>
      <a:spcAft>
        <a:spcPct val="0"/>
      </a:spcAft>
      <a:buFont typeface="Arial" charset="0"/>
      <a:buChar char="–"/>
      <a:defRPr sz="1200" b="0" kern="1200">
        <a:solidFill>
          <a:schemeClr val="tx1"/>
        </a:solidFill>
        <a:latin typeface="+mn-lt"/>
        <a:ea typeface="+mn-ea"/>
        <a:cs typeface="Arial" charset="0"/>
      </a:defRPr>
    </a:lvl2pPr>
    <a:lvl3pPr marL="914400" indent="-230188" algn="l" rtl="0" eaLnBrk="0" fontAlgn="base" hangingPunct="0">
      <a:spcBef>
        <a:spcPct val="30000"/>
      </a:spcBef>
      <a:spcAft>
        <a:spcPct val="0"/>
      </a:spcAft>
      <a:buChar char="•"/>
      <a:defRPr sz="1200" b="0" kern="1200">
        <a:solidFill>
          <a:schemeClr val="tx1"/>
        </a:solidFill>
        <a:latin typeface="+mn-lt"/>
        <a:ea typeface="+mn-ea"/>
        <a:cs typeface="Arial" charset="0"/>
      </a:defRPr>
    </a:lvl3pPr>
    <a:lvl4pPr marL="1258888" indent="-230188" algn="l" rtl="0" eaLnBrk="0" fontAlgn="base" hangingPunct="0">
      <a:spcBef>
        <a:spcPct val="30000"/>
      </a:spcBef>
      <a:spcAft>
        <a:spcPct val="0"/>
      </a:spcAft>
      <a:buFont typeface="Arial" charset="0"/>
      <a:buChar char="–"/>
      <a:defRPr sz="1200" b="0" kern="1200">
        <a:solidFill>
          <a:schemeClr val="tx1"/>
        </a:solidFill>
        <a:latin typeface="+mn-lt"/>
        <a:ea typeface="+mn-ea"/>
        <a:cs typeface="Arial" charset="0"/>
      </a:defRPr>
    </a:lvl4pPr>
    <a:lvl5pPr marL="1603375" indent="-230188" algn="l" rtl="0" eaLnBrk="0" fontAlgn="base" hangingPunct="0">
      <a:spcBef>
        <a:spcPct val="30000"/>
      </a:spcBef>
      <a:spcAft>
        <a:spcPct val="0"/>
      </a:spcAft>
      <a:buChar char="•"/>
      <a:defRPr sz="1200" b="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492125"/>
            <a:ext cx="6126162" cy="4595813"/>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586824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1577" tIns="45789" rIns="91577" bIns="45789"/>
          <a:lstStyle/>
          <a:p>
            <a:pPr>
              <a:defRPr/>
            </a:pPr>
            <a:fld id="{1B14730D-8427-4ECF-97CE-54342BD2B003}" type="slidenum">
              <a:rPr lang="en-US" smtClean="0"/>
              <a:pPr>
                <a:defRPr/>
              </a:pPr>
              <a:t>9</a:t>
            </a:fld>
            <a:endParaRPr lang="en-US" dirty="0"/>
          </a:p>
        </p:txBody>
      </p:sp>
    </p:spTree>
    <p:extLst>
      <p:ext uri="{BB962C8B-B14F-4D97-AF65-F5344CB8AC3E}">
        <p14:creationId xmlns:p14="http://schemas.microsoft.com/office/powerpoint/2010/main" val="2336104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1577" tIns="45789" rIns="91577" bIns="45789"/>
          <a:lstStyle/>
          <a:p>
            <a:pPr>
              <a:defRPr/>
            </a:pPr>
            <a:fld id="{1B14730D-8427-4ECF-97CE-54342BD2B003}" type="slidenum">
              <a:rPr lang="en-US" smtClean="0"/>
              <a:pPr>
                <a:defRPr/>
              </a:pPr>
              <a:t>10</a:t>
            </a:fld>
            <a:endParaRPr lang="en-US" dirty="0"/>
          </a:p>
        </p:txBody>
      </p:sp>
    </p:spTree>
    <p:extLst>
      <p:ext uri="{BB962C8B-B14F-4D97-AF65-F5344CB8AC3E}">
        <p14:creationId xmlns:p14="http://schemas.microsoft.com/office/powerpoint/2010/main" val="3580391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1577" tIns="45789" rIns="91577" bIns="45789"/>
          <a:lstStyle/>
          <a:p>
            <a:pPr>
              <a:defRPr/>
            </a:pPr>
            <a:fld id="{1B14730D-8427-4ECF-97CE-54342BD2B003}" type="slidenum">
              <a:rPr lang="en-US" smtClean="0"/>
              <a:pPr>
                <a:defRPr/>
              </a:pPr>
              <a:t>11</a:t>
            </a:fld>
            <a:endParaRPr lang="en-US" dirty="0"/>
          </a:p>
        </p:txBody>
      </p:sp>
    </p:spTree>
    <p:extLst>
      <p:ext uri="{BB962C8B-B14F-4D97-AF65-F5344CB8AC3E}">
        <p14:creationId xmlns:p14="http://schemas.microsoft.com/office/powerpoint/2010/main" val="2106865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1577" tIns="45789" rIns="91577" bIns="45789"/>
          <a:lstStyle/>
          <a:p>
            <a:pPr>
              <a:defRPr/>
            </a:pPr>
            <a:fld id="{1B14730D-8427-4ECF-97CE-54342BD2B003}" type="slidenum">
              <a:rPr lang="en-US" smtClean="0"/>
              <a:pPr>
                <a:defRPr/>
              </a:pPr>
              <a:t>12</a:t>
            </a:fld>
            <a:endParaRPr lang="en-US" dirty="0"/>
          </a:p>
        </p:txBody>
      </p:sp>
    </p:spTree>
    <p:extLst>
      <p:ext uri="{BB962C8B-B14F-4D97-AF65-F5344CB8AC3E}">
        <p14:creationId xmlns:p14="http://schemas.microsoft.com/office/powerpoint/2010/main" val="2269255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1577" tIns="45789" rIns="91577" bIns="45789"/>
          <a:lstStyle/>
          <a:p>
            <a:pPr>
              <a:defRPr/>
            </a:pPr>
            <a:fld id="{1B14730D-8427-4ECF-97CE-54342BD2B003}" type="slidenum">
              <a:rPr lang="en-US" smtClean="0"/>
              <a:pPr>
                <a:defRPr/>
              </a:pPr>
              <a:t>13</a:t>
            </a:fld>
            <a:endParaRPr lang="en-US" dirty="0"/>
          </a:p>
        </p:txBody>
      </p:sp>
    </p:spTree>
    <p:extLst>
      <p:ext uri="{BB962C8B-B14F-4D97-AF65-F5344CB8AC3E}">
        <p14:creationId xmlns:p14="http://schemas.microsoft.com/office/powerpoint/2010/main" val="3046873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224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6" y="-9633"/>
            <a:ext cx="9190834" cy="6885432"/>
          </a:xfrm>
          <a:prstGeom prst="rect">
            <a:avLst/>
          </a:prstGeom>
        </p:spPr>
      </p:pic>
      <p:sp>
        <p:nvSpPr>
          <p:cNvPr id="4" name="Title 2"/>
          <p:cNvSpPr>
            <a:spLocks noGrp="1"/>
          </p:cNvSpPr>
          <p:nvPr>
            <p:ph type="title" hasCustomPrompt="1"/>
          </p:nvPr>
        </p:nvSpPr>
        <p:spPr>
          <a:xfrm>
            <a:off x="457750" y="3271445"/>
            <a:ext cx="8229600" cy="439822"/>
          </a:xfrm>
          <a:prstGeom prst="rect">
            <a:avLst/>
          </a:prstGeom>
        </p:spPr>
        <p:txBody>
          <a:bodyPr/>
          <a:lstStyle>
            <a:lvl1pPr>
              <a:defRPr sz="2400" baseline="0">
                <a:solidFill>
                  <a:schemeClr val="bg1"/>
                </a:solidFill>
                <a:effectLst>
                  <a:outerShdw blurRad="38100" dist="38100" dir="2700000" algn="tl">
                    <a:srgbClr val="000000">
                      <a:alpha val="43137"/>
                    </a:srgbClr>
                  </a:outerShdw>
                </a:effectLst>
              </a:defRPr>
            </a:lvl1pPr>
          </a:lstStyle>
          <a:p>
            <a:r>
              <a:rPr lang="en-US" dirty="0"/>
              <a:t>Title of Brief</a:t>
            </a:r>
          </a:p>
        </p:txBody>
      </p:sp>
      <p:sp>
        <p:nvSpPr>
          <p:cNvPr id="5" name="Text Placeholder 51"/>
          <p:cNvSpPr>
            <a:spLocks noGrp="1"/>
          </p:cNvSpPr>
          <p:nvPr>
            <p:ph type="body" sz="quarter" idx="12" hasCustomPrompt="1"/>
          </p:nvPr>
        </p:nvSpPr>
        <p:spPr>
          <a:xfrm>
            <a:off x="7339938" y="4340544"/>
            <a:ext cx="1762152" cy="253199"/>
          </a:xfrm>
          <a:prstGeom prst="rect">
            <a:avLst/>
          </a:prstGeom>
        </p:spPr>
        <p:txBody>
          <a:bodyPr/>
          <a:lstStyle>
            <a:lvl1pPr marL="0" indent="0">
              <a:buNone/>
              <a:defRPr sz="1400" b="1" baseline="0">
                <a:solidFill>
                  <a:srgbClr val="0D006C"/>
                </a:solidFill>
              </a:defRPr>
            </a:lvl1pPr>
          </a:lstStyle>
          <a:p>
            <a:pPr lvl="0"/>
            <a:r>
              <a:rPr lang="en-US" dirty="0"/>
              <a:t>Day Month Year</a:t>
            </a:r>
          </a:p>
        </p:txBody>
      </p:sp>
      <p:sp>
        <p:nvSpPr>
          <p:cNvPr id="6" name="Text Placeholder 49"/>
          <p:cNvSpPr>
            <a:spLocks noGrp="1"/>
          </p:cNvSpPr>
          <p:nvPr>
            <p:ph type="body" sz="quarter" idx="16" hasCustomPrompt="1"/>
          </p:nvPr>
        </p:nvSpPr>
        <p:spPr>
          <a:xfrm>
            <a:off x="2694919" y="4873970"/>
            <a:ext cx="3273553" cy="293397"/>
          </a:xfrm>
          <a:prstGeom prst="rect">
            <a:avLst/>
          </a:prstGeom>
        </p:spPr>
        <p:txBody>
          <a:bodyPr/>
          <a:lstStyle>
            <a:lvl1pPr marL="0" indent="0">
              <a:buNone/>
              <a:defRPr lang="en-US" sz="1400" b="1" kern="1200" dirty="0">
                <a:solidFill>
                  <a:srgbClr val="0D006C"/>
                </a:solidFill>
                <a:latin typeface="+mn-lt"/>
                <a:ea typeface="+mn-ea"/>
                <a:cs typeface="+mn-cs"/>
              </a:defRPr>
            </a:lvl1pPr>
          </a:lstStyle>
          <a:p>
            <a:pPr marL="0" lvl="0" indent="0" algn="l" defTabSz="914400" rtl="0" eaLnBrk="1" latinLnBrk="0" hangingPunct="1">
              <a:spcBef>
                <a:spcPct val="20000"/>
              </a:spcBef>
              <a:buFont typeface="Arial" pitchFamily="34" charset="0"/>
              <a:buNone/>
            </a:pPr>
            <a:r>
              <a:rPr lang="en-US" sz="1400" b="1" dirty="0"/>
              <a:t>Name</a:t>
            </a:r>
          </a:p>
          <a:p>
            <a:pPr marL="0" lvl="0" indent="0" algn="l" defTabSz="914400" rtl="0" eaLnBrk="1" latinLnBrk="0" hangingPunct="1">
              <a:spcBef>
                <a:spcPct val="20000"/>
              </a:spcBef>
              <a:buFont typeface="Arial" pitchFamily="34" charset="0"/>
              <a:buNone/>
            </a:pPr>
            <a:endParaRPr lang="en-US" sz="1400" b="1" dirty="0"/>
          </a:p>
        </p:txBody>
      </p:sp>
      <p:sp>
        <p:nvSpPr>
          <p:cNvPr id="7" name="Text Placeholder 53"/>
          <p:cNvSpPr>
            <a:spLocks noGrp="1"/>
          </p:cNvSpPr>
          <p:nvPr>
            <p:ph type="body" sz="quarter" idx="17" hasCustomPrompt="1"/>
          </p:nvPr>
        </p:nvSpPr>
        <p:spPr>
          <a:xfrm>
            <a:off x="2696825" y="5172199"/>
            <a:ext cx="3290806" cy="279429"/>
          </a:xfrm>
          <a:prstGeom prst="rect">
            <a:avLst/>
          </a:prstGeom>
        </p:spPr>
        <p:txBody>
          <a:bodyPr/>
          <a:lstStyle>
            <a:lvl1pPr marL="0" indent="0">
              <a:buNone/>
              <a:defRPr sz="1400">
                <a:solidFill>
                  <a:srgbClr val="0D006C"/>
                </a:solidFill>
              </a:defRPr>
            </a:lvl1pPr>
          </a:lstStyle>
          <a:p>
            <a:pPr lvl="0"/>
            <a:r>
              <a:rPr lang="en-US" dirty="0"/>
              <a:t>Title</a:t>
            </a:r>
          </a:p>
        </p:txBody>
      </p:sp>
      <p:sp>
        <p:nvSpPr>
          <p:cNvPr id="8" name="Text Placeholder 49"/>
          <p:cNvSpPr>
            <a:spLocks noGrp="1"/>
          </p:cNvSpPr>
          <p:nvPr>
            <p:ph type="body" sz="quarter" idx="11" hasCustomPrompt="1"/>
          </p:nvPr>
        </p:nvSpPr>
        <p:spPr>
          <a:xfrm>
            <a:off x="6064379" y="4884465"/>
            <a:ext cx="2994074" cy="293397"/>
          </a:xfrm>
          <a:prstGeom prst="rect">
            <a:avLst/>
          </a:prstGeom>
        </p:spPr>
        <p:txBody>
          <a:bodyPr/>
          <a:lstStyle>
            <a:lvl1pPr marL="0" indent="0">
              <a:buNone/>
              <a:defRPr lang="en-US" sz="1400" b="1" kern="1200" dirty="0">
                <a:solidFill>
                  <a:srgbClr val="0D006C"/>
                </a:solidFill>
                <a:latin typeface="+mn-lt"/>
                <a:ea typeface="+mn-ea"/>
                <a:cs typeface="+mn-cs"/>
              </a:defRPr>
            </a:lvl1pPr>
          </a:lstStyle>
          <a:p>
            <a:pPr marL="0" lvl="0" indent="0" algn="l" defTabSz="914400" rtl="0" eaLnBrk="1" latinLnBrk="0" hangingPunct="1">
              <a:spcBef>
                <a:spcPct val="20000"/>
              </a:spcBef>
              <a:buFont typeface="Arial" pitchFamily="34" charset="0"/>
              <a:buNone/>
            </a:pPr>
            <a:r>
              <a:rPr lang="en-US" sz="1400" b="1" dirty="0"/>
              <a:t>Name</a:t>
            </a:r>
          </a:p>
          <a:p>
            <a:pPr marL="0" lvl="0" indent="0" algn="l" defTabSz="914400" rtl="0" eaLnBrk="1" latinLnBrk="0" hangingPunct="1">
              <a:spcBef>
                <a:spcPct val="20000"/>
              </a:spcBef>
              <a:buFont typeface="Arial" pitchFamily="34" charset="0"/>
              <a:buNone/>
            </a:pPr>
            <a:endParaRPr lang="en-US" sz="1400" b="1" dirty="0"/>
          </a:p>
        </p:txBody>
      </p:sp>
      <p:sp>
        <p:nvSpPr>
          <p:cNvPr id="9" name="Text Placeholder 53"/>
          <p:cNvSpPr>
            <a:spLocks noGrp="1"/>
          </p:cNvSpPr>
          <p:nvPr>
            <p:ph type="body" sz="quarter" idx="14" hasCustomPrompt="1"/>
          </p:nvPr>
        </p:nvSpPr>
        <p:spPr>
          <a:xfrm>
            <a:off x="6066106" y="5194329"/>
            <a:ext cx="2992347" cy="279429"/>
          </a:xfrm>
          <a:prstGeom prst="rect">
            <a:avLst/>
          </a:prstGeom>
        </p:spPr>
        <p:txBody>
          <a:bodyPr/>
          <a:lstStyle>
            <a:lvl1pPr marL="0" indent="0">
              <a:buNone/>
              <a:defRPr sz="1400">
                <a:solidFill>
                  <a:srgbClr val="0D006C"/>
                </a:solidFill>
              </a:defRPr>
            </a:lvl1pPr>
          </a:lstStyle>
          <a:p>
            <a:pPr lvl="0"/>
            <a:r>
              <a:rPr lang="en-US" dirty="0"/>
              <a:t>Title</a:t>
            </a:r>
          </a:p>
        </p:txBody>
      </p:sp>
      <p:sp>
        <p:nvSpPr>
          <p:cNvPr id="10" name="Text Placeholder 49"/>
          <p:cNvSpPr>
            <a:spLocks noGrp="1"/>
          </p:cNvSpPr>
          <p:nvPr>
            <p:ph type="body" sz="quarter" idx="15" hasCustomPrompt="1"/>
          </p:nvPr>
        </p:nvSpPr>
        <p:spPr>
          <a:xfrm>
            <a:off x="6064379" y="5517931"/>
            <a:ext cx="2994074" cy="322151"/>
          </a:xfrm>
          <a:prstGeom prst="rect">
            <a:avLst/>
          </a:prstGeom>
        </p:spPr>
        <p:txBody>
          <a:bodyPr/>
          <a:lstStyle>
            <a:lvl1pPr marL="0" indent="0">
              <a:buNone/>
              <a:defRPr lang="en-US" sz="1400" b="1" kern="1200" dirty="0">
                <a:solidFill>
                  <a:srgbClr val="0D006C"/>
                </a:solidFill>
                <a:latin typeface="+mn-lt"/>
                <a:ea typeface="+mn-ea"/>
                <a:cs typeface="+mn-cs"/>
              </a:defRPr>
            </a:lvl1pPr>
          </a:lstStyle>
          <a:p>
            <a:pPr marL="0" lvl="0" indent="0" algn="l" defTabSz="914400" rtl="0" eaLnBrk="1" latinLnBrk="0" hangingPunct="1">
              <a:spcBef>
                <a:spcPct val="20000"/>
              </a:spcBef>
              <a:buFont typeface="Arial" pitchFamily="34" charset="0"/>
              <a:buNone/>
            </a:pPr>
            <a:r>
              <a:rPr lang="en-US" sz="1400" b="1" dirty="0"/>
              <a:t>Name 2 (if required)</a:t>
            </a:r>
          </a:p>
          <a:p>
            <a:pPr marL="0" lvl="0" indent="0" algn="l" defTabSz="914400" rtl="0" eaLnBrk="1" latinLnBrk="0" hangingPunct="1">
              <a:spcBef>
                <a:spcPct val="20000"/>
              </a:spcBef>
              <a:buFont typeface="Arial" pitchFamily="34" charset="0"/>
              <a:buNone/>
            </a:pPr>
            <a:endParaRPr lang="en-US" sz="1400" b="1" dirty="0"/>
          </a:p>
        </p:txBody>
      </p:sp>
      <p:sp>
        <p:nvSpPr>
          <p:cNvPr id="11" name="Text Placeholder 53"/>
          <p:cNvSpPr>
            <a:spLocks noGrp="1"/>
          </p:cNvSpPr>
          <p:nvPr>
            <p:ph type="body" sz="quarter" idx="18" hasCustomPrompt="1"/>
          </p:nvPr>
        </p:nvSpPr>
        <p:spPr>
          <a:xfrm>
            <a:off x="6066106" y="5841443"/>
            <a:ext cx="2992347" cy="279429"/>
          </a:xfrm>
          <a:prstGeom prst="rect">
            <a:avLst/>
          </a:prstGeom>
        </p:spPr>
        <p:txBody>
          <a:bodyPr/>
          <a:lstStyle>
            <a:lvl1pPr marL="0" indent="0">
              <a:buNone/>
              <a:defRPr sz="1400">
                <a:solidFill>
                  <a:srgbClr val="0D006C"/>
                </a:solidFill>
              </a:defRPr>
            </a:lvl1pPr>
          </a:lstStyle>
          <a:p>
            <a:pPr lvl="0"/>
            <a:r>
              <a:rPr lang="en-US" dirty="0"/>
              <a:t>Title 2 (if required)</a:t>
            </a:r>
          </a:p>
        </p:txBody>
      </p:sp>
    </p:spTree>
    <p:extLst>
      <p:ext uri="{BB962C8B-B14F-4D97-AF65-F5344CB8AC3E}">
        <p14:creationId xmlns:p14="http://schemas.microsoft.com/office/powerpoint/2010/main" val="511302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4"/>
          <p:cNvSpPr>
            <a:spLocks noGrp="1"/>
          </p:cNvSpPr>
          <p:nvPr>
            <p:ph type="title"/>
          </p:nvPr>
        </p:nvSpPr>
        <p:spPr>
          <a:xfrm>
            <a:off x="1657725" y="166371"/>
            <a:ext cx="7388300" cy="568642"/>
          </a:xfrm>
          <a:prstGeom prst="rect">
            <a:avLst/>
          </a:prstGeom>
        </p:spPr>
        <p:txBody>
          <a:bodyPr anchor="ctr"/>
          <a:lstStyle/>
          <a:p>
            <a:endParaRPr lang="en-US" dirty="0">
              <a:solidFill>
                <a:srgbClr val="001746"/>
              </a:solidFill>
            </a:endParaRPr>
          </a:p>
        </p:txBody>
      </p:sp>
    </p:spTree>
    <p:extLst>
      <p:ext uri="{BB962C8B-B14F-4D97-AF65-F5344CB8AC3E}">
        <p14:creationId xmlns:p14="http://schemas.microsoft.com/office/powerpoint/2010/main" val="2688957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1513" y="166371"/>
            <a:ext cx="7800975" cy="568642"/>
          </a:xfrm>
          <a:prstGeom prst="rect">
            <a:avLst/>
          </a:prstGeom>
        </p:spPr>
        <p:txBody>
          <a:bodyPr/>
          <a:lstStyle/>
          <a:p>
            <a:r>
              <a:rPr lang="en-US" dirty="0"/>
              <a:t>Click To Edit Master Title Style</a:t>
            </a:r>
          </a:p>
        </p:txBody>
      </p:sp>
      <p:sp>
        <p:nvSpPr>
          <p:cNvPr id="3" name="Content Placeholder 2"/>
          <p:cNvSpPr>
            <a:spLocks noGrp="1"/>
          </p:cNvSpPr>
          <p:nvPr>
            <p:ph sz="half" idx="1" hasCustomPrompt="1"/>
          </p:nvPr>
        </p:nvSpPr>
        <p:spPr>
          <a:xfrm>
            <a:off x="457200" y="883922"/>
            <a:ext cx="4038600" cy="52422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883922"/>
            <a:ext cx="4038600" cy="52422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0573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4"/>
          <p:cNvSpPr>
            <a:spLocks noGrp="1"/>
          </p:cNvSpPr>
          <p:nvPr>
            <p:ph type="title"/>
          </p:nvPr>
        </p:nvSpPr>
        <p:spPr>
          <a:xfrm>
            <a:off x="1657725" y="166371"/>
            <a:ext cx="7388300" cy="568642"/>
          </a:xfrm>
          <a:prstGeom prst="rect">
            <a:avLst/>
          </a:prstGeom>
        </p:spPr>
        <p:txBody>
          <a:bodyPr anchor="ctr"/>
          <a:lstStyle/>
          <a:p>
            <a:endParaRPr lang="en-US" dirty="0">
              <a:solidFill>
                <a:srgbClr val="001746"/>
              </a:solidFill>
            </a:endParaRPr>
          </a:p>
        </p:txBody>
      </p:sp>
    </p:spTree>
    <p:extLst>
      <p:ext uri="{BB962C8B-B14F-4D97-AF65-F5344CB8AC3E}">
        <p14:creationId xmlns:p14="http://schemas.microsoft.com/office/powerpoint/2010/main" val="913663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9143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10" name="Text Placeholder 9"/>
          <p:cNvSpPr>
            <a:spLocks noGrp="1"/>
          </p:cNvSpPr>
          <p:nvPr>
            <p:ph type="body" sz="quarter" idx="10" hasCustomPrompt="1"/>
          </p:nvPr>
        </p:nvSpPr>
        <p:spPr>
          <a:xfrm>
            <a:off x="345058" y="880164"/>
            <a:ext cx="8505644" cy="5643465"/>
          </a:xfrm>
          <a:prstGeom prst="rect">
            <a:avLst/>
          </a:prstGeom>
        </p:spPr>
        <p:txBody>
          <a:bodyPr/>
          <a:lstStyle>
            <a:lvl1pPr marL="173038" indent="-173038">
              <a:spcBef>
                <a:spcPts val="600"/>
              </a:spcBef>
              <a:defRPr sz="1800" b="1" baseline="0">
                <a:solidFill>
                  <a:srgbClr val="0D006C"/>
                </a:solidFill>
                <a:latin typeface="Arial" panose="020B0604020202020204" pitchFamily="34" charset="0"/>
                <a:cs typeface="Arial" panose="020B0604020202020204" pitchFamily="34" charset="0"/>
              </a:defRPr>
            </a:lvl1pPr>
            <a:lvl2pPr marL="457200" indent="-284163">
              <a:spcBef>
                <a:spcPts val="600"/>
              </a:spcBef>
              <a:buFont typeface="Wingdings" panose="05000000000000000000" pitchFamily="2" charset="2"/>
              <a:buChar char="Ø"/>
              <a:defRPr sz="1600" b="1">
                <a:solidFill>
                  <a:srgbClr val="0D006C"/>
                </a:solidFill>
                <a:latin typeface="Arial" panose="020B0604020202020204" pitchFamily="34" charset="0"/>
                <a:cs typeface="Arial" panose="020B0604020202020204" pitchFamily="34" charset="0"/>
              </a:defRPr>
            </a:lvl2pPr>
            <a:lvl3pPr marL="630238" indent="-173038">
              <a:spcBef>
                <a:spcPts val="600"/>
              </a:spcBef>
              <a:buFont typeface="Calibri" panose="020F0502020204030204" pitchFamily="34" charset="0"/>
              <a:buChar char="−"/>
              <a:defRPr sz="1400">
                <a:solidFill>
                  <a:srgbClr val="0D006C"/>
                </a:solidFill>
                <a:latin typeface="Arial" panose="020B0604020202020204" pitchFamily="34" charset="0"/>
                <a:cs typeface="Arial" panose="020B0604020202020204" pitchFamily="34" charset="0"/>
              </a:defRPr>
            </a:lvl3pPr>
            <a:lvl4pPr marL="854075" indent="-223838">
              <a:spcBef>
                <a:spcPts val="600"/>
              </a:spcBef>
              <a:buFont typeface="Courier New" panose="02070309020205020404" pitchFamily="49" charset="0"/>
              <a:buChar char="o"/>
              <a:defRPr sz="1200">
                <a:solidFill>
                  <a:srgbClr val="0D006C"/>
                </a:solidFill>
                <a:latin typeface="Arial" panose="020B0604020202020204" pitchFamily="34" charset="0"/>
                <a:cs typeface="Arial" panose="020B0604020202020204" pitchFamily="34" charset="0"/>
              </a:defRPr>
            </a:lvl4pPr>
          </a:lstStyle>
          <a:p>
            <a:pPr lvl="0"/>
            <a:r>
              <a:rPr lang="en-US" dirty="0"/>
              <a:t>Click to edit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3749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with Banner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10" name="Text Placeholder 9"/>
          <p:cNvSpPr>
            <a:spLocks noGrp="1"/>
          </p:cNvSpPr>
          <p:nvPr>
            <p:ph type="body" sz="quarter" idx="10" hasCustomPrompt="1"/>
          </p:nvPr>
        </p:nvSpPr>
        <p:spPr>
          <a:xfrm>
            <a:off x="345058" y="880165"/>
            <a:ext cx="8505644" cy="5546514"/>
          </a:xfrm>
          <a:prstGeom prst="rect">
            <a:avLst/>
          </a:prstGeom>
        </p:spPr>
        <p:txBody>
          <a:bodyPr/>
          <a:lstStyle>
            <a:lvl1pPr marL="173038" indent="-173038">
              <a:spcBef>
                <a:spcPts val="600"/>
              </a:spcBef>
              <a:defRPr sz="1800" b="1" baseline="0">
                <a:solidFill>
                  <a:srgbClr val="000066"/>
                </a:solidFill>
                <a:latin typeface="Arial" panose="020B0604020202020204" pitchFamily="34" charset="0"/>
                <a:cs typeface="Arial" panose="020B0604020202020204" pitchFamily="34" charset="0"/>
              </a:defRPr>
            </a:lvl1pPr>
            <a:lvl2pPr marL="457200" indent="-284163">
              <a:spcBef>
                <a:spcPts val="600"/>
              </a:spcBef>
              <a:buFont typeface="Wingdings" panose="05000000000000000000" pitchFamily="2" charset="2"/>
              <a:buChar char="Ø"/>
              <a:defRPr sz="1600" b="1">
                <a:solidFill>
                  <a:srgbClr val="000066"/>
                </a:solidFill>
                <a:latin typeface="Arial" panose="020B0604020202020204" pitchFamily="34" charset="0"/>
                <a:cs typeface="Arial" panose="020B0604020202020204" pitchFamily="34" charset="0"/>
              </a:defRPr>
            </a:lvl2pPr>
            <a:lvl3pPr marL="630238" indent="-173038">
              <a:spcBef>
                <a:spcPts val="600"/>
              </a:spcBef>
              <a:buFont typeface="Calibri" panose="020F0502020204030204" pitchFamily="34" charset="0"/>
              <a:buChar char="−"/>
              <a:defRPr sz="1400">
                <a:solidFill>
                  <a:srgbClr val="000066"/>
                </a:solidFill>
                <a:latin typeface="Arial" panose="020B0604020202020204" pitchFamily="34" charset="0"/>
                <a:cs typeface="Arial" panose="020B0604020202020204" pitchFamily="34" charset="0"/>
              </a:defRPr>
            </a:lvl3pPr>
            <a:lvl4pPr marL="854075" indent="-223838">
              <a:spcBef>
                <a:spcPts val="600"/>
              </a:spcBef>
              <a:buFont typeface="Courier New" panose="02070309020205020404" pitchFamily="49" charset="0"/>
              <a:buChar char="o"/>
              <a:defRPr sz="1200">
                <a:solidFill>
                  <a:srgbClr val="000066"/>
                </a:solidFill>
                <a:latin typeface="Arial" panose="020B0604020202020204" pitchFamily="34" charset="0"/>
                <a:cs typeface="Arial" panose="020B0604020202020204" pitchFamily="34" charset="0"/>
              </a:defRPr>
            </a:lvl4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quarter" idx="11" hasCustomPrompt="1"/>
          </p:nvPr>
        </p:nvSpPr>
        <p:spPr>
          <a:xfrm>
            <a:off x="785453" y="5994639"/>
            <a:ext cx="7694612" cy="345776"/>
          </a:xfrm>
          <a:prstGeom prst="rect">
            <a:avLst/>
          </a:prstGeom>
          <a:solidFill>
            <a:srgbClr val="0D006C"/>
          </a:solidFill>
          <a:scene3d>
            <a:camera prst="orthographicFront"/>
            <a:lightRig rig="threePt" dir="t"/>
          </a:scene3d>
          <a:sp3d>
            <a:bevelT/>
          </a:sp3d>
        </p:spPr>
        <p:txBody>
          <a:bodyPr/>
          <a:lstStyle>
            <a:lvl1pPr marL="0" indent="0" algn="ctr">
              <a:buNone/>
              <a:defRPr sz="1800" b="1" i="1" baseline="0">
                <a:solidFill>
                  <a:schemeClr val="bg1"/>
                </a:solidFill>
                <a:latin typeface="Arial" panose="020B0604020202020204" pitchFamily="34" charset="0"/>
                <a:cs typeface="Arial" panose="020B0604020202020204" pitchFamily="34" charset="0"/>
              </a:defRPr>
            </a:lvl1pPr>
          </a:lstStyle>
          <a:p>
            <a:pPr lvl="0"/>
            <a:r>
              <a:rPr lang="en-US" dirty="0"/>
              <a:t>Click to add content</a:t>
            </a:r>
          </a:p>
        </p:txBody>
      </p:sp>
    </p:spTree>
    <p:extLst>
      <p:ext uri="{BB962C8B-B14F-4D97-AF65-F5344CB8AC3E}">
        <p14:creationId xmlns:p14="http://schemas.microsoft.com/office/powerpoint/2010/main" val="2135628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Qu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Title</a:t>
            </a:r>
          </a:p>
        </p:txBody>
      </p:sp>
      <p:sp>
        <p:nvSpPr>
          <p:cNvPr id="13" name="Text Placeholder 9"/>
          <p:cNvSpPr>
            <a:spLocks noGrp="1"/>
          </p:cNvSpPr>
          <p:nvPr>
            <p:ph type="body" sz="quarter" idx="12" hasCustomPrompt="1"/>
          </p:nvPr>
        </p:nvSpPr>
        <p:spPr>
          <a:xfrm>
            <a:off x="4689896" y="860037"/>
            <a:ext cx="4088919" cy="2665292"/>
          </a:xfrm>
          <a:prstGeom prst="rect">
            <a:avLst/>
          </a:prstGeom>
        </p:spPr>
        <p:txBody>
          <a:bodyPr/>
          <a:lstStyle>
            <a:lvl1pPr marL="173038" indent="-173038">
              <a:spcBef>
                <a:spcPts val="600"/>
              </a:spcBef>
              <a:defRPr sz="1800" b="1" baseline="0">
                <a:solidFill>
                  <a:srgbClr val="000066"/>
                </a:solidFill>
                <a:latin typeface="Arial" panose="020B0604020202020204" pitchFamily="34" charset="0"/>
                <a:cs typeface="Arial" panose="020B0604020202020204" pitchFamily="34" charset="0"/>
              </a:defRPr>
            </a:lvl1pPr>
            <a:lvl2pPr marL="457200" indent="-284163">
              <a:spcBef>
                <a:spcPts val="600"/>
              </a:spcBef>
              <a:buFont typeface="Wingdings" panose="05000000000000000000" pitchFamily="2" charset="2"/>
              <a:buChar char="Ø"/>
              <a:defRPr sz="1600" b="1">
                <a:solidFill>
                  <a:srgbClr val="000066"/>
                </a:solidFill>
                <a:latin typeface="Arial" panose="020B0604020202020204" pitchFamily="34" charset="0"/>
                <a:cs typeface="Arial" panose="020B0604020202020204" pitchFamily="34" charset="0"/>
              </a:defRPr>
            </a:lvl2pPr>
            <a:lvl3pPr marL="630238" indent="-173038">
              <a:spcBef>
                <a:spcPts val="600"/>
              </a:spcBef>
              <a:buFont typeface="Calibri" panose="020F0502020204030204" pitchFamily="34" charset="0"/>
              <a:buChar char="−"/>
              <a:defRPr sz="1400">
                <a:solidFill>
                  <a:srgbClr val="000066"/>
                </a:solidFill>
                <a:latin typeface="Arial" panose="020B0604020202020204" pitchFamily="34" charset="0"/>
                <a:cs typeface="Arial" panose="020B0604020202020204" pitchFamily="34" charset="0"/>
              </a:defRPr>
            </a:lvl3pPr>
            <a:lvl4pPr marL="854075" indent="-223838">
              <a:spcBef>
                <a:spcPts val="600"/>
              </a:spcBef>
              <a:buFont typeface="Courier New" panose="02070309020205020404" pitchFamily="49" charset="0"/>
              <a:buChar char="o"/>
              <a:defRPr sz="1200">
                <a:solidFill>
                  <a:srgbClr val="000066"/>
                </a:solidFill>
                <a:latin typeface="Arial" panose="020B0604020202020204" pitchFamily="34" charset="0"/>
                <a:cs typeface="Arial" panose="020B0604020202020204" pitchFamily="34" charset="0"/>
              </a:defRPr>
            </a:lvl4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14" name="Text Placeholder 9"/>
          <p:cNvSpPr>
            <a:spLocks noGrp="1"/>
          </p:cNvSpPr>
          <p:nvPr>
            <p:ph type="body" sz="quarter" idx="13" hasCustomPrompt="1"/>
          </p:nvPr>
        </p:nvSpPr>
        <p:spPr>
          <a:xfrm>
            <a:off x="4698522" y="3680874"/>
            <a:ext cx="4088919" cy="2665292"/>
          </a:xfrm>
          <a:prstGeom prst="rect">
            <a:avLst/>
          </a:prstGeom>
        </p:spPr>
        <p:txBody>
          <a:bodyPr/>
          <a:lstStyle>
            <a:lvl1pPr marL="173038" indent="-173038">
              <a:spcBef>
                <a:spcPts val="600"/>
              </a:spcBef>
              <a:defRPr sz="1800" b="1" baseline="0">
                <a:solidFill>
                  <a:srgbClr val="000066"/>
                </a:solidFill>
                <a:latin typeface="Arial" panose="020B0604020202020204" pitchFamily="34" charset="0"/>
                <a:cs typeface="Arial" panose="020B0604020202020204" pitchFamily="34" charset="0"/>
              </a:defRPr>
            </a:lvl1pPr>
            <a:lvl2pPr marL="457200" indent="-284163">
              <a:spcBef>
                <a:spcPts val="600"/>
              </a:spcBef>
              <a:buFont typeface="Wingdings" panose="05000000000000000000" pitchFamily="2" charset="2"/>
              <a:buChar char="Ø"/>
              <a:defRPr sz="1600" b="1">
                <a:solidFill>
                  <a:srgbClr val="000066"/>
                </a:solidFill>
                <a:latin typeface="Arial" panose="020B0604020202020204" pitchFamily="34" charset="0"/>
                <a:cs typeface="Arial" panose="020B0604020202020204" pitchFamily="34" charset="0"/>
              </a:defRPr>
            </a:lvl2pPr>
            <a:lvl3pPr marL="630238" indent="-173038">
              <a:spcBef>
                <a:spcPts val="600"/>
              </a:spcBef>
              <a:buFont typeface="Calibri" panose="020F0502020204030204" pitchFamily="34" charset="0"/>
              <a:buChar char="−"/>
              <a:defRPr sz="1400">
                <a:solidFill>
                  <a:srgbClr val="000066"/>
                </a:solidFill>
                <a:latin typeface="Arial" panose="020B0604020202020204" pitchFamily="34" charset="0"/>
                <a:cs typeface="Arial" panose="020B0604020202020204" pitchFamily="34" charset="0"/>
              </a:defRPr>
            </a:lvl3pPr>
            <a:lvl4pPr marL="854075" indent="-223838">
              <a:spcBef>
                <a:spcPts val="600"/>
              </a:spcBef>
              <a:buFont typeface="Courier New" panose="02070309020205020404" pitchFamily="49" charset="0"/>
              <a:buChar char="o"/>
              <a:defRPr sz="1200">
                <a:solidFill>
                  <a:srgbClr val="000066"/>
                </a:solidFill>
                <a:latin typeface="Arial" panose="020B0604020202020204" pitchFamily="34" charset="0"/>
                <a:cs typeface="Arial" panose="020B0604020202020204" pitchFamily="34" charset="0"/>
              </a:defRPr>
            </a:lvl4pPr>
          </a:lstStyle>
          <a:p>
            <a:pPr lvl="0"/>
            <a:r>
              <a:rPr lang="en-US" dirty="0"/>
              <a:t>Click to edit text</a:t>
            </a:r>
          </a:p>
          <a:p>
            <a:pPr lvl="1"/>
            <a:r>
              <a:rPr lang="en-US" dirty="0"/>
              <a:t>Second level</a:t>
            </a:r>
          </a:p>
          <a:p>
            <a:pPr lvl="2"/>
            <a:r>
              <a:rPr lang="en-US" dirty="0"/>
              <a:t>Third level</a:t>
            </a:r>
          </a:p>
          <a:p>
            <a:pPr lvl="3"/>
            <a:r>
              <a:rPr lang="en-US" dirty="0"/>
              <a:t>Fourth level</a:t>
            </a:r>
          </a:p>
        </p:txBody>
      </p:sp>
      <p:cxnSp>
        <p:nvCxnSpPr>
          <p:cNvPr id="7" name="Straight Connector 6"/>
          <p:cNvCxnSpPr/>
          <p:nvPr userDrawn="1"/>
        </p:nvCxnSpPr>
        <p:spPr>
          <a:xfrm>
            <a:off x="4572000" y="840061"/>
            <a:ext cx="1" cy="5513328"/>
          </a:xfrm>
          <a:prstGeom prst="line">
            <a:avLst/>
          </a:prstGeom>
          <a:ln w="19050">
            <a:solidFill>
              <a:srgbClr val="00246C"/>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77799" y="3596725"/>
            <a:ext cx="8729133" cy="0"/>
          </a:xfrm>
          <a:prstGeom prst="line">
            <a:avLst/>
          </a:prstGeom>
          <a:ln w="19050">
            <a:solidFill>
              <a:srgbClr val="00246C"/>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hasCustomPrompt="1"/>
          </p:nvPr>
        </p:nvSpPr>
        <p:spPr>
          <a:xfrm>
            <a:off x="313897" y="3733403"/>
            <a:ext cx="4094328" cy="2592690"/>
          </a:xfrm>
          <a:prstGeom prst="rect">
            <a:avLst/>
          </a:prstGeom>
        </p:spPr>
        <p:txBody>
          <a:bodyPr/>
          <a:lstStyle>
            <a:lvl1pPr marL="173038" indent="-173038" algn="l" defTabSz="914400" rtl="0" eaLnBrk="1" latinLnBrk="0" hangingPunct="1">
              <a:spcBef>
                <a:spcPts val="600"/>
              </a:spcBef>
              <a:buFont typeface="Arial" panose="020B0604020202020204" pitchFamily="34" charset="0"/>
              <a:buChar char="•"/>
              <a:defRPr lang="en-US" sz="1800" b="1" kern="1200" baseline="0" dirty="0" smtClean="0">
                <a:solidFill>
                  <a:srgbClr val="000066"/>
                </a:solidFill>
                <a:latin typeface="Arial" panose="020B0604020202020204" pitchFamily="34" charset="0"/>
                <a:ea typeface="+mn-ea"/>
                <a:cs typeface="Arial" panose="020B0604020202020204" pitchFamily="34" charset="0"/>
              </a:defRPr>
            </a:lvl1pPr>
            <a:lvl2pPr marL="630237" indent="-457200" algn="l" defTabSz="914400" rtl="0" eaLnBrk="1" latinLnBrk="0" hangingPunct="1">
              <a:spcBef>
                <a:spcPts val="600"/>
              </a:spcBef>
              <a:buFont typeface="Arial" panose="020B0604020202020204" pitchFamily="34" charset="0"/>
              <a:buChar char="•"/>
              <a:defRPr lang="en-US" sz="1600" b="1" kern="1200" dirty="0" smtClean="0">
                <a:solidFill>
                  <a:srgbClr val="000066"/>
                </a:solidFill>
                <a:latin typeface="Arial" panose="020B0604020202020204" pitchFamily="34" charset="0"/>
                <a:ea typeface="+mn-ea"/>
                <a:cs typeface="Arial" panose="020B0604020202020204" pitchFamily="34" charset="0"/>
              </a:defRPr>
            </a:lvl2pPr>
            <a:lvl3pPr marL="630238" indent="-173038" algn="l" defTabSz="914400" rtl="0" eaLnBrk="1" latinLnBrk="0" hangingPunct="1">
              <a:spcBef>
                <a:spcPts val="600"/>
              </a:spcBef>
              <a:buFont typeface="Calibri" panose="020F0502020204030204" pitchFamily="34" charset="0"/>
              <a:buChar char="−"/>
              <a:defRPr lang="en-US" sz="1400" kern="1200" dirty="0" smtClean="0">
                <a:solidFill>
                  <a:srgbClr val="000066"/>
                </a:solidFill>
                <a:latin typeface="Arial" panose="020B0604020202020204" pitchFamily="34" charset="0"/>
                <a:ea typeface="+mn-ea"/>
                <a:cs typeface="Arial" panose="020B0604020202020204" pitchFamily="34" charset="0"/>
              </a:defRPr>
            </a:lvl3pPr>
            <a:lvl4pPr marL="854075" indent="-223838" algn="l" defTabSz="914400" rtl="0" eaLnBrk="1" latinLnBrk="0" hangingPunct="1">
              <a:spcBef>
                <a:spcPts val="600"/>
              </a:spcBef>
              <a:buFont typeface="Courier New" panose="02070309020205020404" pitchFamily="49" charset="0"/>
              <a:buChar char="o"/>
              <a:defRPr lang="en-US" sz="1200" kern="1200" dirty="0" smtClean="0">
                <a:solidFill>
                  <a:srgbClr val="000066"/>
                </a:solidFill>
                <a:latin typeface="Arial" panose="020B0604020202020204" pitchFamily="34" charset="0"/>
                <a:ea typeface="+mn-ea"/>
                <a:cs typeface="Arial" panose="020B0604020202020204" pitchFamily="34" charset="0"/>
              </a:defRPr>
            </a:lvl4pPr>
          </a:lstStyle>
          <a:p>
            <a:pPr marL="173038" lvl="0" indent="-173038" algn="l" defTabSz="914400" rtl="0" eaLnBrk="1" latinLnBrk="0" hangingPunct="1">
              <a:spcBef>
                <a:spcPts val="600"/>
              </a:spcBef>
              <a:buFont typeface="Arial" panose="020B0604020202020204" pitchFamily="34" charset="0"/>
              <a:buChar char="•"/>
            </a:pPr>
            <a:r>
              <a:rPr lang="en-US" dirty="0"/>
              <a:t>Click to edit text</a:t>
            </a:r>
          </a:p>
          <a:p>
            <a:pPr marL="457200" lvl="1" indent="-284163" algn="l" defTabSz="914400" rtl="0" eaLnBrk="1" latinLnBrk="0" hangingPunct="1">
              <a:spcBef>
                <a:spcPts val="600"/>
              </a:spcBef>
              <a:buFont typeface="Wingdings" panose="05000000000000000000" pitchFamily="2" charset="2"/>
              <a:buChar char="Ø"/>
            </a:pPr>
            <a:r>
              <a:rPr lang="en-US" dirty="0"/>
              <a:t>Second level</a:t>
            </a:r>
          </a:p>
          <a:p>
            <a:pPr marL="630238" lvl="2" indent="-173038" algn="l" defTabSz="914400" rtl="0" eaLnBrk="1" latinLnBrk="0" hangingPunct="1">
              <a:spcBef>
                <a:spcPts val="600"/>
              </a:spcBef>
              <a:buFont typeface="Calibri" panose="020F0502020204030204" pitchFamily="34" charset="0"/>
              <a:buChar char="−"/>
            </a:pPr>
            <a:r>
              <a:rPr lang="en-US" dirty="0"/>
              <a:t>Third level</a:t>
            </a:r>
          </a:p>
          <a:p>
            <a:pPr marL="854075" lvl="3" indent="-223838" algn="l" defTabSz="914400" rtl="0" eaLnBrk="1" latinLnBrk="0" hangingPunct="1">
              <a:spcBef>
                <a:spcPts val="600"/>
              </a:spcBef>
              <a:buFont typeface="Courier New" panose="02070309020205020404" pitchFamily="49" charset="0"/>
              <a:buChar char="o"/>
            </a:pPr>
            <a:r>
              <a:rPr lang="en-US" dirty="0"/>
              <a:t>Fourth level</a:t>
            </a:r>
          </a:p>
          <a:p>
            <a:pPr lvl="0"/>
            <a:endParaRPr lang="en-US" dirty="0"/>
          </a:p>
        </p:txBody>
      </p:sp>
      <p:sp>
        <p:nvSpPr>
          <p:cNvPr id="17" name="Text Placeholder 16"/>
          <p:cNvSpPr>
            <a:spLocks noGrp="1"/>
          </p:cNvSpPr>
          <p:nvPr>
            <p:ph type="body" sz="quarter" idx="15" hasCustomPrompt="1"/>
          </p:nvPr>
        </p:nvSpPr>
        <p:spPr>
          <a:xfrm>
            <a:off x="177800" y="839788"/>
            <a:ext cx="4257675" cy="2586037"/>
          </a:xfrm>
          <a:prstGeom prst="rect">
            <a:avLst/>
          </a:prstGeom>
        </p:spPr>
        <p:txBody>
          <a:bodyPr/>
          <a:lstStyle>
            <a:lvl1pPr>
              <a:defRPr sz="1800" b="1" baseline="0">
                <a:solidFill>
                  <a:srgbClr val="000066"/>
                </a:solidFill>
                <a:latin typeface="Arial" panose="020B0604020202020204" pitchFamily="34" charset="0"/>
                <a:cs typeface="Arial" panose="020B0604020202020204" pitchFamily="34" charset="0"/>
              </a:defRPr>
            </a:lvl1pPr>
            <a:lvl2pPr>
              <a:defRPr sz="1600" b="1">
                <a:solidFill>
                  <a:srgbClr val="000066"/>
                </a:solidFill>
                <a:latin typeface="Arial" panose="020B0604020202020204" pitchFamily="34" charset="0"/>
                <a:cs typeface="Arial" panose="020B0604020202020204" pitchFamily="34" charset="0"/>
              </a:defRPr>
            </a:lvl2pPr>
            <a:lvl3pPr>
              <a:defRPr sz="1400" b="1">
                <a:solidFill>
                  <a:srgbClr val="000066"/>
                </a:solidFill>
                <a:latin typeface="Arial" panose="020B0604020202020204" pitchFamily="34" charset="0"/>
                <a:cs typeface="Arial" panose="020B0604020202020204" pitchFamily="34" charset="0"/>
              </a:defRPr>
            </a:lvl3pPr>
            <a:lvl4pPr>
              <a:defRPr sz="1200" b="1">
                <a:solidFill>
                  <a:srgbClr val="000066"/>
                </a:solidFill>
                <a:latin typeface="Arial" panose="020B0604020202020204" pitchFamily="34" charset="0"/>
                <a:cs typeface="Arial" panose="020B0604020202020204" pitchFamily="34" charset="0"/>
              </a:defRPr>
            </a:lvl4pPr>
          </a:lstStyle>
          <a:p>
            <a:pPr lvl="0"/>
            <a:r>
              <a:rPr lang="en-US" dirty="0"/>
              <a:t>Click to edit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04741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4" name="Text Placeholder 9"/>
          <p:cNvSpPr>
            <a:spLocks noGrp="1"/>
          </p:cNvSpPr>
          <p:nvPr>
            <p:ph type="body" sz="quarter" idx="11" hasCustomPrompt="1"/>
          </p:nvPr>
        </p:nvSpPr>
        <p:spPr>
          <a:xfrm>
            <a:off x="4796286" y="871538"/>
            <a:ext cx="4063041" cy="5546514"/>
          </a:xfrm>
          <a:prstGeom prst="rect">
            <a:avLst/>
          </a:prstGeom>
        </p:spPr>
        <p:txBody>
          <a:bodyPr/>
          <a:lstStyle>
            <a:lvl1pPr marL="173038" indent="-173038">
              <a:spcBef>
                <a:spcPts val="600"/>
              </a:spcBef>
              <a:defRPr sz="1800" b="1" baseline="0">
                <a:solidFill>
                  <a:srgbClr val="000066"/>
                </a:solidFill>
                <a:latin typeface="Arial" panose="020B0604020202020204" pitchFamily="34" charset="0"/>
                <a:cs typeface="Arial" panose="020B0604020202020204" pitchFamily="34" charset="0"/>
              </a:defRPr>
            </a:lvl1pPr>
            <a:lvl2pPr marL="457200" indent="-284163">
              <a:spcBef>
                <a:spcPts val="600"/>
              </a:spcBef>
              <a:buFont typeface="Wingdings" panose="05000000000000000000" pitchFamily="2" charset="2"/>
              <a:buChar char="Ø"/>
              <a:defRPr sz="1600" b="1">
                <a:solidFill>
                  <a:srgbClr val="000066"/>
                </a:solidFill>
                <a:latin typeface="Arial" panose="020B0604020202020204" pitchFamily="34" charset="0"/>
                <a:cs typeface="Arial" panose="020B0604020202020204" pitchFamily="34" charset="0"/>
              </a:defRPr>
            </a:lvl2pPr>
            <a:lvl3pPr marL="630238" indent="-173038">
              <a:spcBef>
                <a:spcPts val="600"/>
              </a:spcBef>
              <a:buFont typeface="Calibri" panose="020F0502020204030204" pitchFamily="34" charset="0"/>
              <a:buChar char="−"/>
              <a:defRPr sz="1400">
                <a:solidFill>
                  <a:srgbClr val="000066"/>
                </a:solidFill>
                <a:latin typeface="Arial" panose="020B0604020202020204" pitchFamily="34" charset="0"/>
                <a:cs typeface="Arial" panose="020B0604020202020204" pitchFamily="34" charset="0"/>
              </a:defRPr>
            </a:lvl3pPr>
            <a:lvl4pPr marL="854075" indent="-223838">
              <a:spcBef>
                <a:spcPts val="600"/>
              </a:spcBef>
              <a:buFont typeface="Courier New" panose="02070309020205020404" pitchFamily="49" charset="0"/>
              <a:buChar char="o"/>
              <a:defRPr sz="1200">
                <a:solidFill>
                  <a:srgbClr val="000066"/>
                </a:solidFill>
                <a:latin typeface="Arial" panose="020B0604020202020204" pitchFamily="34" charset="0"/>
                <a:cs typeface="Arial" panose="020B0604020202020204" pitchFamily="34" charset="0"/>
              </a:defRPr>
            </a:lvl4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6" name="Picture Placeholder 5"/>
          <p:cNvSpPr>
            <a:spLocks noGrp="1"/>
          </p:cNvSpPr>
          <p:nvPr>
            <p:ph type="pic" sz="quarter" idx="12" hasCustomPrompt="1"/>
          </p:nvPr>
        </p:nvSpPr>
        <p:spPr>
          <a:xfrm>
            <a:off x="395288" y="1119188"/>
            <a:ext cx="3971925" cy="4476750"/>
          </a:xfrm>
          <a:prstGeom prst="rect">
            <a:avLst/>
          </a:prstGeom>
        </p:spPr>
        <p:txBody>
          <a:bodyPr anchor="ctr"/>
          <a:lstStyle>
            <a:lvl1pPr marL="0" indent="0" algn="ctr">
              <a:buNone/>
              <a:defRPr sz="2000" i="1">
                <a:solidFill>
                  <a:srgbClr val="0D006C"/>
                </a:solidFill>
                <a:latin typeface="Arial" panose="020B0604020202020204" pitchFamily="34" charset="0"/>
                <a:cs typeface="Arial" panose="020B0604020202020204" pitchFamily="34" charset="0"/>
              </a:defRPr>
            </a:lvl1pPr>
          </a:lstStyle>
          <a:p>
            <a:r>
              <a:rPr lang="en-US" sz="2000" dirty="0">
                <a:latin typeface="Arial" panose="020B0604020202020204" pitchFamily="34" charset="0"/>
                <a:cs typeface="Arial" panose="020B0604020202020204" pitchFamily="34" charset="0"/>
              </a:rPr>
              <a:t>Insert Picture/Graphic</a:t>
            </a:r>
            <a:endParaRPr lang="en-US" dirty="0"/>
          </a:p>
        </p:txBody>
      </p:sp>
    </p:spTree>
    <p:extLst>
      <p:ext uri="{BB962C8B-B14F-4D97-AF65-F5344CB8AC3E}">
        <p14:creationId xmlns:p14="http://schemas.microsoft.com/office/powerpoint/2010/main" val="3641972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with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Text Placeholder 9"/>
          <p:cNvSpPr>
            <a:spLocks noGrp="1"/>
          </p:cNvSpPr>
          <p:nvPr>
            <p:ph type="body" sz="quarter" idx="10" hasCustomPrompt="1"/>
          </p:nvPr>
        </p:nvSpPr>
        <p:spPr>
          <a:xfrm>
            <a:off x="345058" y="880165"/>
            <a:ext cx="4123425" cy="5546514"/>
          </a:xfrm>
          <a:prstGeom prst="rect">
            <a:avLst/>
          </a:prstGeom>
        </p:spPr>
        <p:txBody>
          <a:bodyPr/>
          <a:lstStyle>
            <a:lvl1pPr marL="173038" indent="-173038">
              <a:spcBef>
                <a:spcPts val="600"/>
              </a:spcBef>
              <a:defRPr sz="1800" b="1" baseline="0">
                <a:solidFill>
                  <a:srgbClr val="000066"/>
                </a:solidFill>
                <a:latin typeface="Arial" panose="020B0604020202020204" pitchFamily="34" charset="0"/>
                <a:cs typeface="Arial" panose="020B0604020202020204" pitchFamily="34" charset="0"/>
              </a:defRPr>
            </a:lvl1pPr>
            <a:lvl2pPr marL="457200" indent="-284163">
              <a:spcBef>
                <a:spcPts val="600"/>
              </a:spcBef>
              <a:buFont typeface="Wingdings" panose="05000000000000000000" pitchFamily="2" charset="2"/>
              <a:buChar char="Ø"/>
              <a:defRPr sz="1600" b="1">
                <a:solidFill>
                  <a:srgbClr val="000066"/>
                </a:solidFill>
                <a:latin typeface="Arial" panose="020B0604020202020204" pitchFamily="34" charset="0"/>
                <a:cs typeface="Arial" panose="020B0604020202020204" pitchFamily="34" charset="0"/>
              </a:defRPr>
            </a:lvl2pPr>
            <a:lvl3pPr marL="630238" indent="-173038">
              <a:spcBef>
                <a:spcPts val="600"/>
              </a:spcBef>
              <a:buFont typeface="Calibri" panose="020F0502020204030204" pitchFamily="34" charset="0"/>
              <a:buChar char="−"/>
              <a:defRPr sz="1400">
                <a:solidFill>
                  <a:srgbClr val="000066"/>
                </a:solidFill>
                <a:latin typeface="Arial" panose="020B0604020202020204" pitchFamily="34" charset="0"/>
                <a:cs typeface="Arial" panose="020B0604020202020204" pitchFamily="34" charset="0"/>
              </a:defRPr>
            </a:lvl3pPr>
            <a:lvl4pPr marL="854075" indent="-223838">
              <a:spcBef>
                <a:spcPts val="600"/>
              </a:spcBef>
              <a:buFont typeface="Courier New" panose="02070309020205020404" pitchFamily="49" charset="0"/>
              <a:buChar char="o"/>
              <a:defRPr sz="1200">
                <a:solidFill>
                  <a:srgbClr val="000066"/>
                </a:solidFill>
                <a:latin typeface="Arial" panose="020B0604020202020204" pitchFamily="34" charset="0"/>
                <a:cs typeface="Arial" panose="020B0604020202020204" pitchFamily="34" charset="0"/>
              </a:defRPr>
            </a:lvl4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4" name="Text Placeholder 9"/>
          <p:cNvSpPr>
            <a:spLocks noGrp="1"/>
          </p:cNvSpPr>
          <p:nvPr>
            <p:ph type="body" sz="quarter" idx="11" hasCustomPrompt="1"/>
          </p:nvPr>
        </p:nvSpPr>
        <p:spPr>
          <a:xfrm>
            <a:off x="4796286" y="871538"/>
            <a:ext cx="4063041" cy="5546514"/>
          </a:xfrm>
          <a:prstGeom prst="rect">
            <a:avLst/>
          </a:prstGeom>
        </p:spPr>
        <p:txBody>
          <a:bodyPr/>
          <a:lstStyle>
            <a:lvl1pPr marL="173038" indent="-173038">
              <a:spcBef>
                <a:spcPts val="600"/>
              </a:spcBef>
              <a:defRPr sz="1800" b="1" baseline="0">
                <a:solidFill>
                  <a:srgbClr val="000066"/>
                </a:solidFill>
                <a:latin typeface="Arial" panose="020B0604020202020204" pitchFamily="34" charset="0"/>
                <a:cs typeface="Arial" panose="020B0604020202020204" pitchFamily="34" charset="0"/>
              </a:defRPr>
            </a:lvl1pPr>
            <a:lvl2pPr marL="457200" indent="-284163">
              <a:spcBef>
                <a:spcPts val="600"/>
              </a:spcBef>
              <a:buFont typeface="Wingdings" panose="05000000000000000000" pitchFamily="2" charset="2"/>
              <a:buChar char="Ø"/>
              <a:defRPr sz="1600" b="1">
                <a:solidFill>
                  <a:srgbClr val="000066"/>
                </a:solidFill>
                <a:latin typeface="Arial" panose="020B0604020202020204" pitchFamily="34" charset="0"/>
                <a:cs typeface="Arial" panose="020B0604020202020204" pitchFamily="34" charset="0"/>
              </a:defRPr>
            </a:lvl2pPr>
            <a:lvl3pPr marL="630238" indent="-173038">
              <a:spcBef>
                <a:spcPts val="600"/>
              </a:spcBef>
              <a:buFont typeface="Calibri" panose="020F0502020204030204" pitchFamily="34" charset="0"/>
              <a:buChar char="−"/>
              <a:defRPr sz="1400">
                <a:solidFill>
                  <a:srgbClr val="000066"/>
                </a:solidFill>
                <a:latin typeface="Arial" panose="020B0604020202020204" pitchFamily="34" charset="0"/>
                <a:cs typeface="Arial" panose="020B0604020202020204" pitchFamily="34" charset="0"/>
              </a:defRPr>
            </a:lvl3pPr>
            <a:lvl4pPr marL="854075" indent="-223838">
              <a:spcBef>
                <a:spcPts val="600"/>
              </a:spcBef>
              <a:buFont typeface="Courier New" panose="02070309020205020404" pitchFamily="49" charset="0"/>
              <a:buChar char="o"/>
              <a:defRPr sz="1200">
                <a:solidFill>
                  <a:srgbClr val="000066"/>
                </a:solidFill>
                <a:latin typeface="Arial" panose="020B0604020202020204" pitchFamily="34" charset="0"/>
                <a:cs typeface="Arial" panose="020B0604020202020204" pitchFamily="34" charset="0"/>
              </a:defRPr>
            </a:lvl4pPr>
          </a:lstStyle>
          <a:p>
            <a:pPr lvl="0"/>
            <a:r>
              <a:rPr lang="en-US" dirty="0"/>
              <a:t>Click to edit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517917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51"/>
            <a:ext cx="9144000" cy="6858000"/>
          </a:xfrm>
          <a:prstGeom prst="rect">
            <a:avLst/>
          </a:prstGeom>
        </p:spPr>
      </p:pic>
      <p:sp>
        <p:nvSpPr>
          <p:cNvPr id="4" name="Text Placeholder 2"/>
          <p:cNvSpPr>
            <a:spLocks noGrp="1"/>
          </p:cNvSpPr>
          <p:nvPr>
            <p:ph type="body" sz="quarter" idx="10" hasCustomPrompt="1"/>
          </p:nvPr>
        </p:nvSpPr>
        <p:spPr>
          <a:xfrm>
            <a:off x="3393952" y="2785386"/>
            <a:ext cx="5422900" cy="495774"/>
          </a:xfrm>
          <a:prstGeom prst="rect">
            <a:avLst/>
          </a:prstGeom>
        </p:spPr>
        <p:txBody>
          <a:bodyPr/>
          <a:lstStyle>
            <a:lvl1pPr marL="0" indent="0" algn="ctr">
              <a:buNone/>
              <a:defRPr sz="2400" baseline="0">
                <a:solidFill>
                  <a:schemeClr val="bg1"/>
                </a:solidFill>
                <a:effectLst>
                  <a:outerShdw blurRad="38100" dist="38100" dir="2700000" algn="tl">
                    <a:srgbClr val="000000">
                      <a:alpha val="43137"/>
                    </a:srgbClr>
                  </a:outerShdw>
                </a:effectLst>
              </a:defRPr>
            </a:lvl1pPr>
          </a:lstStyle>
          <a:p>
            <a:pPr lvl="0"/>
            <a:r>
              <a:rPr lang="en-US" dirty="0"/>
              <a:t>Insert Slide Transition Title</a:t>
            </a:r>
          </a:p>
        </p:txBody>
      </p:sp>
    </p:spTree>
    <p:extLst>
      <p:ext uri="{BB962C8B-B14F-4D97-AF65-F5344CB8AC3E}">
        <p14:creationId xmlns:p14="http://schemas.microsoft.com/office/powerpoint/2010/main" val="657267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s &amp; Back-up">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6" y="-86260"/>
            <a:ext cx="9265920" cy="6949440"/>
          </a:xfrm>
          <a:prstGeom prst="rect">
            <a:avLst/>
          </a:prstGeom>
        </p:spPr>
      </p:pic>
    </p:spTree>
    <p:extLst>
      <p:ext uri="{BB962C8B-B14F-4D97-AF65-F5344CB8AC3E}">
        <p14:creationId xmlns:p14="http://schemas.microsoft.com/office/powerpoint/2010/main" val="396760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p:cNvSpPr>
            <a:spLocks noGrp="1"/>
          </p:cNvSpPr>
          <p:nvPr>
            <p:ph idx="1"/>
          </p:nvPr>
        </p:nvSpPr>
        <p:spPr>
          <a:xfrm>
            <a:off x="457200" y="1219200"/>
            <a:ext cx="8264525" cy="51641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661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jpe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2.xml"/><Relationship Id="rId7" Type="http://schemas.openxmlformats.org/officeDocument/2006/relationships/image" Target="../media/image9.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2.xml"/><Relationship Id="rId9"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7" descr="SEA21-LOGO-V1"/>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46762" y="38695"/>
            <a:ext cx="667307" cy="66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Rope_from_illthin.png"/>
          <p:cNvPicPr>
            <a:picLocks noChangeAspect="1"/>
          </p:cNvPicPr>
          <p:nvPr/>
        </p:nvPicPr>
        <p:blipFill>
          <a:blip r:embed="rId12" cstate="print"/>
          <a:srcRect/>
          <a:stretch>
            <a:fillRect/>
          </a:stretch>
        </p:blipFill>
        <p:spPr bwMode="auto">
          <a:xfrm>
            <a:off x="0" y="697186"/>
            <a:ext cx="9144000" cy="142875"/>
          </a:xfrm>
          <a:prstGeom prst="rect">
            <a:avLst/>
          </a:prstGeom>
          <a:noFill/>
          <a:ln w="9525">
            <a:noFill/>
            <a:miter lim="800000"/>
            <a:headEnd/>
            <a:tailEnd/>
          </a:ln>
        </p:spPr>
      </p:pic>
      <p:sp>
        <p:nvSpPr>
          <p:cNvPr id="10" name="Title Placeholder 1"/>
          <p:cNvSpPr>
            <a:spLocks noGrp="1"/>
          </p:cNvSpPr>
          <p:nvPr>
            <p:ph type="title"/>
          </p:nvPr>
        </p:nvSpPr>
        <p:spPr>
          <a:xfrm>
            <a:off x="487353" y="49104"/>
            <a:ext cx="8229600" cy="656898"/>
          </a:xfrm>
          <a:prstGeom prst="rect">
            <a:avLst/>
          </a:prstGeom>
        </p:spPr>
        <p:txBody>
          <a:bodyPr vert="horz" lIns="91440" tIns="45720" rIns="91440" bIns="45720" rtlCol="0" anchor="ctr">
            <a:normAutofit/>
          </a:bodyPr>
          <a:lstStyle/>
          <a:p>
            <a:r>
              <a:rPr lang="en-US" dirty="0"/>
              <a:t>Click to edit Master title style</a:t>
            </a:r>
          </a:p>
        </p:txBody>
      </p:sp>
      <p:pic>
        <p:nvPicPr>
          <p:cNvPr id="12" name="Picture 15" descr="Rope_from_illthin.png"/>
          <p:cNvPicPr>
            <a:picLocks noChangeAspect="1"/>
          </p:cNvPicPr>
          <p:nvPr/>
        </p:nvPicPr>
        <p:blipFill>
          <a:blip r:embed="rId13" cstate="screen"/>
          <a:srcRect/>
          <a:stretch>
            <a:fillRect/>
          </a:stretch>
        </p:blipFill>
        <p:spPr bwMode="auto">
          <a:xfrm>
            <a:off x="0" y="6500829"/>
            <a:ext cx="9144000" cy="142875"/>
          </a:xfrm>
          <a:prstGeom prst="rect">
            <a:avLst/>
          </a:prstGeom>
          <a:noFill/>
          <a:ln w="9525">
            <a:noFill/>
            <a:miter lim="800000"/>
            <a:headEnd/>
            <a:tailEnd/>
          </a:ln>
        </p:spPr>
      </p:pic>
      <p:sp>
        <p:nvSpPr>
          <p:cNvPr id="13" name="Rectangle 12"/>
          <p:cNvSpPr/>
          <p:nvPr/>
        </p:nvSpPr>
        <p:spPr>
          <a:xfrm>
            <a:off x="-9524" y="6603228"/>
            <a:ext cx="9144000" cy="265176"/>
          </a:xfrm>
          <a:prstGeom prst="rect">
            <a:avLst/>
          </a:prstGeom>
          <a:gradFill flip="none" rotWithShape="1">
            <a:gsLst>
              <a:gs pos="8000">
                <a:srgbClr val="0D006C"/>
              </a:gs>
              <a:gs pos="49000">
                <a:srgbClr val="0B11FD"/>
              </a:gs>
              <a:gs pos="70000">
                <a:srgbClr val="000082"/>
              </a:gs>
              <a:gs pos="68000">
                <a:srgbClr val="0047FF"/>
              </a:gs>
              <a:gs pos="46000">
                <a:srgbClr val="001746"/>
              </a:gs>
              <a:gs pos="72000">
                <a:srgbClr val="0047FF"/>
              </a:gs>
              <a:gs pos="34000">
                <a:srgbClr val="000082"/>
              </a:gs>
              <a:gs pos="15000">
                <a:srgbClr val="0224D0"/>
              </a:gs>
            </a:gsLst>
            <a:lin ang="5400000" scaled="0"/>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sp>
        <p:nvSpPr>
          <p:cNvPr id="15" name="Rectangle 14"/>
          <p:cNvSpPr/>
          <p:nvPr/>
        </p:nvSpPr>
        <p:spPr>
          <a:xfrm>
            <a:off x="4385891" y="6586446"/>
            <a:ext cx="372218" cy="276999"/>
          </a:xfrm>
          <a:prstGeom prst="rect">
            <a:avLst/>
          </a:prstGeom>
        </p:spPr>
        <p:txBody>
          <a:bodyPr wrap="none">
            <a:spAutoFit/>
          </a:bodyPr>
          <a:lstStyle/>
          <a:p>
            <a:pPr algn="ctr"/>
            <a:fld id="{FC2E114B-E2B2-4115-9F42-B354EA0B1697}" type="slidenum">
              <a:rPr lang="en-US" sz="1200" smtClean="0">
                <a:solidFill>
                  <a:prstClr val="white"/>
                </a:solidFill>
                <a:latin typeface="Arial"/>
              </a:rPr>
              <a:pPr algn="ctr"/>
              <a:t>‹#›</a:t>
            </a:fld>
            <a:endParaRPr lang="en-US" sz="1200" dirty="0">
              <a:solidFill>
                <a:prstClr val="white"/>
              </a:solidFill>
              <a:latin typeface="Arial"/>
            </a:endParaRPr>
          </a:p>
        </p:txBody>
      </p:sp>
      <p:pic>
        <p:nvPicPr>
          <p:cNvPr id="16" name="Picture 20" descr="corporate-colo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17767" y="6599148"/>
            <a:ext cx="819884" cy="2484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C:\Users\cbrose\AppData\Local\Microsoft\Windows\Temporary Internet Files\Content.Outlook\N0AMUUPM\wall-crest-editable CENTER.fw (2).jpg"/>
          <p:cNvPicPr>
            <a:picLocks noChangeAspect="1" noChangeArrowheads="1"/>
          </p:cNvPicPr>
          <p:nvPr userDrawn="1"/>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0249" y="67735"/>
            <a:ext cx="1073752" cy="623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313495"/>
      </p:ext>
    </p:extLst>
  </p:cSld>
  <p:clrMap bg1="lt1" tx1="dk1" bg2="lt2" tx2="dk2" accent1="accent1" accent2="accent2" accent3="accent3" accent4="accent4" accent5="accent5" accent6="accent6" hlink="hlink" folHlink="folHlink"/>
  <p:sldLayoutIdLst>
    <p:sldLayoutId id="2147484172" r:id="rId1"/>
    <p:sldLayoutId id="2147484156" r:id="rId2"/>
    <p:sldLayoutId id="2147484158" r:id="rId3"/>
    <p:sldLayoutId id="2147484167" r:id="rId4"/>
    <p:sldLayoutId id="2147484153" r:id="rId5"/>
    <p:sldLayoutId id="2147484166" r:id="rId6"/>
    <p:sldLayoutId id="2147484170" r:id="rId7"/>
    <p:sldLayoutId id="2147484173" r:id="rId8"/>
    <p:sldLayoutId id="2147484174" r:id="rId9"/>
  </p:sldLayoutIdLst>
  <p:txStyles>
    <p:titleStyle>
      <a:lvl1pPr algn="ctr" defTabSz="914400" rtl="0" eaLnBrk="1" latinLnBrk="0" hangingPunct="1">
        <a:lnSpc>
          <a:spcPct val="90000"/>
        </a:lnSpc>
        <a:spcBef>
          <a:spcPct val="0"/>
        </a:spcBef>
        <a:buNone/>
        <a:defRPr lang="en-US" sz="2800" b="1" kern="1200" dirty="0">
          <a:solidFill>
            <a:srgbClr val="0D006C"/>
          </a:solidFill>
          <a:effectLst>
            <a:outerShdw blurRad="38100" dist="38100" dir="2700000" algn="tl">
              <a:srgbClr val="000000">
                <a:alpha val="43137"/>
              </a:srgbClr>
            </a:outerShdw>
          </a:effectLst>
          <a:latin typeface="Arial" panose="020B0604020202020204" pitchFamily="34" charset="0"/>
          <a:ea typeface="+mj-ea"/>
          <a:cs typeface="Arial"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 name="Rectangle 28"/>
          <p:cNvSpPr/>
          <p:nvPr/>
        </p:nvSpPr>
        <p:spPr>
          <a:xfrm>
            <a:off x="1" y="6560352"/>
            <a:ext cx="9144000" cy="265176"/>
          </a:xfrm>
          <a:prstGeom prst="rect">
            <a:avLst/>
          </a:prstGeom>
          <a:gradFill flip="none" rotWithShape="1">
            <a:gsLst>
              <a:gs pos="8000">
                <a:srgbClr val="0D006C"/>
              </a:gs>
              <a:gs pos="49000">
                <a:srgbClr val="0B11FD"/>
              </a:gs>
              <a:gs pos="70000">
                <a:srgbClr val="000082"/>
              </a:gs>
              <a:gs pos="68000">
                <a:srgbClr val="0047FF"/>
              </a:gs>
              <a:gs pos="46000">
                <a:srgbClr val="001746"/>
              </a:gs>
              <a:gs pos="72000">
                <a:srgbClr val="0047FF"/>
              </a:gs>
              <a:gs pos="34000">
                <a:srgbClr val="000082"/>
              </a:gs>
              <a:gs pos="15000">
                <a:srgbClr val="0224D0"/>
              </a:gs>
            </a:gsLst>
            <a:lin ang="5400000" scaled="0"/>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pic>
        <p:nvPicPr>
          <p:cNvPr id="35" name="Picture 12" descr="Rope_from_illthin.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703764"/>
            <a:ext cx="9144000" cy="142875"/>
          </a:xfrm>
          <a:prstGeom prst="rect">
            <a:avLst/>
          </a:prstGeom>
          <a:noFill/>
          <a:ln w="9525">
            <a:noFill/>
            <a:miter lim="800000"/>
            <a:headEnd/>
            <a:tailEnd/>
          </a:ln>
        </p:spPr>
      </p:pic>
      <p:sp>
        <p:nvSpPr>
          <p:cNvPr id="3" name="Text Placeholder 2"/>
          <p:cNvSpPr>
            <a:spLocks noGrp="1"/>
          </p:cNvSpPr>
          <p:nvPr>
            <p:ph type="body" idx="1"/>
          </p:nvPr>
        </p:nvSpPr>
        <p:spPr>
          <a:xfrm>
            <a:off x="457200" y="1125998"/>
            <a:ext cx="8229600" cy="524224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rgbClr val="002060"/>
                </a:solidFill>
                <a:effectLst/>
                <a:uLnTx/>
                <a:uFillTx/>
                <a:latin typeface="Arial"/>
                <a:ea typeface="+mn-ea"/>
                <a:cs typeface="+mn-cs"/>
              </a:rPr>
              <a:t>MAIN LEVEL TEXT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rgbClr val="002060"/>
                </a:solidFill>
                <a:effectLst/>
                <a:uLnTx/>
                <a:uFillTx/>
                <a:latin typeface="Arial"/>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002060"/>
                </a:solidFill>
                <a:effectLst/>
                <a:uLnTx/>
                <a:uFillTx/>
                <a:latin typeface="Arial"/>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a:ea typeface="+mn-ea"/>
                <a:cs typeface="+mn-cs"/>
              </a:rPr>
              <a:t>FIFTH LEVEL</a:t>
            </a:r>
          </a:p>
        </p:txBody>
      </p:sp>
      <p:pic>
        <p:nvPicPr>
          <p:cNvPr id="13" name="Picture 15" descr="Rope_from_illthin.png"/>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0" y="6457952"/>
            <a:ext cx="9144000" cy="142875"/>
          </a:xfrm>
          <a:prstGeom prst="rect">
            <a:avLst/>
          </a:prstGeom>
          <a:noFill/>
          <a:ln w="9525">
            <a:noFill/>
            <a:miter lim="800000"/>
            <a:headEnd/>
            <a:tailEnd/>
          </a:ln>
        </p:spPr>
      </p:pic>
      <p:sp>
        <p:nvSpPr>
          <p:cNvPr id="26" name="Rectangle 25"/>
          <p:cNvSpPr/>
          <p:nvPr/>
        </p:nvSpPr>
        <p:spPr>
          <a:xfrm>
            <a:off x="4385891" y="6554642"/>
            <a:ext cx="372218" cy="276999"/>
          </a:xfrm>
          <a:prstGeom prst="rect">
            <a:avLst/>
          </a:prstGeom>
        </p:spPr>
        <p:txBody>
          <a:bodyPr wrap="none">
            <a:spAutoFit/>
          </a:bodyPr>
          <a:lstStyle/>
          <a:p>
            <a:pPr algn="ctr"/>
            <a:fld id="{FC2E114B-E2B2-4115-9F42-B354EA0B1697}" type="slidenum">
              <a:rPr lang="en-US" sz="1200" smtClean="0">
                <a:solidFill>
                  <a:prstClr val="white"/>
                </a:solidFill>
                <a:latin typeface="Arial"/>
              </a:rPr>
              <a:pPr algn="ctr"/>
              <a:t>‹#›</a:t>
            </a:fld>
            <a:endParaRPr lang="en-US" sz="1200" dirty="0">
              <a:solidFill>
                <a:prstClr val="white"/>
              </a:solidFill>
              <a:latin typeface="Arial"/>
            </a:endParaRPr>
          </a:p>
        </p:txBody>
      </p:sp>
      <p:pic>
        <p:nvPicPr>
          <p:cNvPr id="20" name="Picture 20" descr="corporate-col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1695" y="6561179"/>
            <a:ext cx="872306" cy="264349"/>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4"/>
          <p:cNvSpPr txBox="1">
            <a:spLocks/>
          </p:cNvSpPr>
          <p:nvPr/>
        </p:nvSpPr>
        <p:spPr>
          <a:xfrm>
            <a:off x="1657725" y="166371"/>
            <a:ext cx="7388300" cy="568642"/>
          </a:xfrm>
          <a:prstGeom prst="rect">
            <a:avLst/>
          </a:prstGeom>
        </p:spPr>
        <p:txBody>
          <a:bodyPr anchor="ctr"/>
          <a:lstStyle>
            <a:lvl1pPr algn="ctr" defTabSz="914400" rtl="0" eaLnBrk="1" latinLnBrk="0" hangingPunct="1">
              <a:lnSpc>
                <a:spcPct val="90000"/>
              </a:lnSpc>
              <a:spcBef>
                <a:spcPct val="0"/>
              </a:spcBef>
              <a:buNone/>
              <a:defRPr sz="2800" b="1" kern="1200">
                <a:solidFill>
                  <a:schemeClr val="bg1"/>
                </a:solidFill>
                <a:latin typeface="+mj-lt"/>
                <a:ea typeface="+mj-ea"/>
                <a:cs typeface="Arial" pitchFamily="34" charset="0"/>
              </a:defRPr>
            </a:lvl1pPr>
          </a:lstStyle>
          <a:p>
            <a:pPr fontAlgn="auto">
              <a:spcAft>
                <a:spcPts val="0"/>
              </a:spcAft>
            </a:pPr>
            <a:endParaRPr lang="en-US" dirty="0">
              <a:solidFill>
                <a:srgbClr val="001746"/>
              </a:solidFill>
            </a:endParaRPr>
          </a:p>
        </p:txBody>
      </p:sp>
      <p:sp>
        <p:nvSpPr>
          <p:cNvPr id="12" name="Rectangle 11"/>
          <p:cNvSpPr/>
          <p:nvPr/>
        </p:nvSpPr>
        <p:spPr>
          <a:xfrm>
            <a:off x="12700" y="6513955"/>
            <a:ext cx="6559550" cy="400110"/>
          </a:xfrm>
          <a:prstGeom prst="rect">
            <a:avLst/>
          </a:prstGeom>
        </p:spPr>
        <p:txBody>
          <a:bodyPr wrap="square">
            <a:spAutoFit/>
          </a:bodyPr>
          <a:lstStyle/>
          <a:p>
            <a:r>
              <a:rPr lang="en-US" sz="700" dirty="0">
                <a:solidFill>
                  <a:prstClr val="white"/>
                </a:solidFill>
                <a:latin typeface="Arial Narrow" panose="020B0606020202030204" pitchFamily="34" charset="0"/>
                <a:cs typeface="Arial" charset="0"/>
              </a:rPr>
              <a:t>Distribution Statement F: Further dissemination only as directed by SEA21/CNRMC or higher DoD Authority</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600" b="0" dirty="0">
                <a:solidFill>
                  <a:prstClr val="white"/>
                </a:solidFill>
              </a:rPr>
              <a:t>Disclosure Statement:   FOR OFFICIAL USE ONLY – BUSINESS SENSITIVE</a:t>
            </a:r>
          </a:p>
          <a:p>
            <a:endParaRPr lang="en-US" sz="700" dirty="0">
              <a:solidFill>
                <a:prstClr val="white"/>
              </a:solidFill>
              <a:latin typeface="Arial Narrow" panose="020B0606020202030204" pitchFamily="34" charset="0"/>
              <a:cs typeface="Arial" charset="0"/>
            </a:endParaRPr>
          </a:p>
        </p:txBody>
      </p:sp>
      <p:pic>
        <p:nvPicPr>
          <p:cNvPr id="14" name="Picture 7" descr="SEA21-LOGO-V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251" y="33868"/>
            <a:ext cx="697186" cy="69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Users\cbrose\AppData\Local\Microsoft\Windows\Temporary Internet Files\Content.Outlook\N0AMUUPM\wall-crest-editable CENTER.fw (2).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0249" y="67735"/>
            <a:ext cx="1073752" cy="623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161563"/>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Lst>
  <p:hf hdr="0" ftr="0" dt="0"/>
  <p:txStyles>
    <p:titleStyle>
      <a:lvl1pPr algn="ctr" defTabSz="914400" rtl="0" eaLnBrk="1" latinLnBrk="0" hangingPunct="1">
        <a:lnSpc>
          <a:spcPct val="90000"/>
        </a:lnSpc>
        <a:spcBef>
          <a:spcPct val="0"/>
        </a:spcBef>
        <a:buNone/>
        <a:defRPr sz="2800" b="1" kern="1200">
          <a:solidFill>
            <a:schemeClr val="bg1"/>
          </a:solidFill>
          <a:latin typeface="+mj-lt"/>
          <a:ea typeface="+mj-ea"/>
          <a:cs typeface="Arial" pitchFamily="34" charset="0"/>
        </a:defRPr>
      </a:lvl1pPr>
    </p:titleStyle>
    <p:bodyStyle>
      <a:lvl1pPr marL="342900" marR="0" indent="-342900" algn="l" defTabSz="914400" rtl="0" eaLnBrk="1" fontAlgn="auto" latinLnBrk="0" hangingPunct="1">
        <a:lnSpc>
          <a:spcPct val="90000"/>
        </a:lnSpc>
        <a:spcBef>
          <a:spcPts val="1600"/>
        </a:spcBef>
        <a:spcAft>
          <a:spcPts val="0"/>
        </a:spcAft>
        <a:buClrTx/>
        <a:buSzTx/>
        <a:buFont typeface="Arial" pitchFamily="34" charset="0"/>
        <a:buChar char="•"/>
        <a:tabLst/>
        <a:defRPr sz="2800" kern="1200">
          <a:solidFill>
            <a:srgbClr val="1C295B"/>
          </a:solidFill>
          <a:latin typeface="+mn-lt"/>
          <a:ea typeface="+mn-ea"/>
          <a:cs typeface="Arial" pitchFamily="34" charset="0"/>
        </a:defRPr>
      </a:lvl1pPr>
      <a:lvl2pPr marL="742950" marR="0" indent="-285750" algn="l" defTabSz="914400" rtl="0" eaLnBrk="1" fontAlgn="auto" latinLnBrk="0" hangingPunct="1">
        <a:lnSpc>
          <a:spcPct val="90000"/>
        </a:lnSpc>
        <a:spcBef>
          <a:spcPts val="1400"/>
        </a:spcBef>
        <a:spcAft>
          <a:spcPts val="0"/>
        </a:spcAft>
        <a:buClrTx/>
        <a:buSzTx/>
        <a:buFont typeface="Arial" pitchFamily="34" charset="0"/>
        <a:buChar char="–"/>
        <a:tabLst/>
        <a:defRPr sz="2400" kern="1200">
          <a:solidFill>
            <a:srgbClr val="1C295B"/>
          </a:solidFill>
          <a:latin typeface="+mn-lt"/>
          <a:ea typeface="+mn-ea"/>
          <a:cs typeface="Arial" pitchFamily="34" charset="0"/>
        </a:defRPr>
      </a:lvl2pPr>
      <a:lvl3pPr marL="1143000" marR="0" indent="-228600" algn="l" defTabSz="914400" rtl="0" eaLnBrk="1" fontAlgn="auto" latinLnBrk="0" hangingPunct="1">
        <a:lnSpc>
          <a:spcPct val="90000"/>
        </a:lnSpc>
        <a:spcBef>
          <a:spcPts val="1200"/>
        </a:spcBef>
        <a:spcAft>
          <a:spcPts val="0"/>
        </a:spcAft>
        <a:buClrTx/>
        <a:buSzTx/>
        <a:buFont typeface="Arial" pitchFamily="34" charset="0"/>
        <a:buChar char="•"/>
        <a:tabLst/>
        <a:defRPr sz="2000" kern="1200">
          <a:solidFill>
            <a:srgbClr val="1C295B"/>
          </a:solidFill>
          <a:latin typeface="+mn-lt"/>
          <a:ea typeface="+mn-ea"/>
          <a:cs typeface="Arial"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itchFamily="34" charset="0"/>
        <a:buChar char="–"/>
        <a:tabLst/>
        <a:defRPr sz="1800" kern="1200">
          <a:solidFill>
            <a:srgbClr val="1C295B"/>
          </a:solidFill>
          <a:latin typeface="+mn-lt"/>
          <a:ea typeface="+mn-ea"/>
          <a:cs typeface="Arial" pitchFamily="34" charset="0"/>
        </a:defRPr>
      </a:lvl4pPr>
      <a:lvl5pPr marL="2057400" marR="0" indent="-228600" algn="l" defTabSz="914400" rtl="0" eaLnBrk="1" fontAlgn="auto" latinLnBrk="0" hangingPunct="1">
        <a:lnSpc>
          <a:spcPct val="90000"/>
        </a:lnSpc>
        <a:spcBef>
          <a:spcPts val="600"/>
        </a:spcBef>
        <a:spcAft>
          <a:spcPts val="0"/>
        </a:spcAft>
        <a:buClrTx/>
        <a:buSzTx/>
        <a:buFont typeface="Arial" pitchFamily="34" charset="0"/>
        <a:buChar char="»"/>
        <a:tabLst/>
        <a:defRPr sz="1800" kern="1200">
          <a:solidFill>
            <a:srgbClr val="1C295B"/>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1" descr="Rope_from_illthin.png"/>
          <p:cNvPicPr>
            <a:picLocks noChangeAspect="1"/>
          </p:cNvPicPr>
          <p:nvPr/>
        </p:nvPicPr>
        <p:blipFill>
          <a:blip r:embed="rId3" cstate="screen"/>
          <a:srcRect/>
          <a:stretch>
            <a:fillRect/>
          </a:stretch>
        </p:blipFill>
        <p:spPr bwMode="auto">
          <a:xfrm>
            <a:off x="0" y="2952746"/>
            <a:ext cx="9144000" cy="142850"/>
          </a:xfrm>
          <a:prstGeom prst="rect">
            <a:avLst/>
          </a:prstGeom>
          <a:noFill/>
          <a:ln w="9525">
            <a:noFill/>
            <a:miter lim="800000"/>
            <a:headEnd/>
            <a:tailEnd/>
          </a:ln>
        </p:spPr>
      </p:pic>
      <p:pic>
        <p:nvPicPr>
          <p:cNvPr id="9" name="Picture 12" descr="Rope_from_illthin.png"/>
          <p:cNvPicPr>
            <a:picLocks noChangeAspect="1"/>
          </p:cNvPicPr>
          <p:nvPr/>
        </p:nvPicPr>
        <p:blipFill>
          <a:blip r:embed="rId3" cstate="screen"/>
          <a:srcRect/>
          <a:stretch>
            <a:fillRect/>
          </a:stretch>
        </p:blipFill>
        <p:spPr bwMode="auto">
          <a:xfrm>
            <a:off x="0" y="3999536"/>
            <a:ext cx="9144000" cy="142875"/>
          </a:xfrm>
          <a:prstGeom prst="rect">
            <a:avLst/>
          </a:prstGeom>
          <a:noFill/>
          <a:ln w="9525">
            <a:noFill/>
            <a:miter lim="800000"/>
            <a:headEnd/>
            <a:tailEnd/>
          </a:ln>
        </p:spPr>
      </p:pic>
      <p:pic>
        <p:nvPicPr>
          <p:cNvPr id="30" name="Picture 11" descr="Rope_from_illthin.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68773" y="4588028"/>
            <a:ext cx="5773478" cy="90190"/>
          </a:xfrm>
          <a:prstGeom prst="rect">
            <a:avLst/>
          </a:prstGeom>
          <a:noFill/>
          <a:ln w="9525">
            <a:noFill/>
            <a:miter lim="800000"/>
            <a:headEnd/>
            <a:tailEnd/>
          </a:ln>
        </p:spPr>
      </p:pic>
      <p:pic>
        <p:nvPicPr>
          <p:cNvPr id="34" name="Picture 11" descr="Rope_from_illthin.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70048" y="6126480"/>
            <a:ext cx="5769864" cy="90134"/>
          </a:xfrm>
          <a:prstGeom prst="rect">
            <a:avLst/>
          </a:prstGeom>
          <a:noFill/>
          <a:ln w="9525">
            <a:noFill/>
            <a:miter lim="800000"/>
            <a:headEnd/>
            <a:tailEnd/>
          </a:ln>
        </p:spPr>
      </p:pic>
      <p:pic>
        <p:nvPicPr>
          <p:cNvPr id="35" name="Picture 11" descr="Rope_from_illthin.png"/>
          <p:cNvPicPr>
            <a:picLocks noChangeAspect="1"/>
          </p:cNvPicPr>
          <p:nvPr/>
        </p:nvPicPr>
        <p:blipFill>
          <a:blip r:embed="rId3" cstate="screen"/>
          <a:srcRect/>
          <a:stretch>
            <a:fillRect/>
          </a:stretch>
        </p:blipFill>
        <p:spPr bwMode="auto">
          <a:xfrm>
            <a:off x="550" y="-53165"/>
            <a:ext cx="9144000" cy="142850"/>
          </a:xfrm>
          <a:prstGeom prst="rect">
            <a:avLst/>
          </a:prstGeom>
          <a:noFill/>
          <a:ln w="9525">
            <a:noFill/>
            <a:miter lim="800000"/>
            <a:headEnd/>
            <a:tailEnd/>
          </a:ln>
        </p:spPr>
      </p:pic>
      <p:pic>
        <p:nvPicPr>
          <p:cNvPr id="36" name="Picture 11" descr="Rope_from_illthin.png"/>
          <p:cNvPicPr>
            <a:picLocks noChangeAspect="1"/>
          </p:cNvPicPr>
          <p:nvPr/>
        </p:nvPicPr>
        <p:blipFill>
          <a:blip r:embed="rId3" cstate="screen"/>
          <a:srcRect/>
          <a:stretch>
            <a:fillRect/>
          </a:stretch>
        </p:blipFill>
        <p:spPr bwMode="auto">
          <a:xfrm>
            <a:off x="0" y="6769629"/>
            <a:ext cx="9144000" cy="142850"/>
          </a:xfrm>
          <a:prstGeom prst="rect">
            <a:avLst/>
          </a:prstGeom>
          <a:noFill/>
          <a:ln w="9525">
            <a:noFill/>
            <a:miter lim="800000"/>
            <a:headEnd/>
            <a:tailEnd/>
          </a:ln>
        </p:spPr>
      </p:pic>
      <p:pic>
        <p:nvPicPr>
          <p:cNvPr id="37" name="Picture 11" descr="Rope_from_illthin.png"/>
          <p:cNvPicPr>
            <a:picLocks noChangeAspect="1"/>
          </p:cNvPicPr>
          <p:nvPr/>
        </p:nvPicPr>
        <p:blipFill>
          <a:blip r:embed="rId3" cstate="screen"/>
          <a:srcRect/>
          <a:stretch>
            <a:fillRect/>
          </a:stretch>
        </p:blipFill>
        <p:spPr bwMode="auto">
          <a:xfrm rot="16200000">
            <a:off x="-3399541" y="3374694"/>
            <a:ext cx="6812280" cy="106423"/>
          </a:xfrm>
          <a:prstGeom prst="rect">
            <a:avLst/>
          </a:prstGeom>
          <a:noFill/>
          <a:ln w="9525">
            <a:noFill/>
            <a:miter lim="800000"/>
            <a:headEnd/>
            <a:tailEnd/>
          </a:ln>
        </p:spPr>
      </p:pic>
      <p:pic>
        <p:nvPicPr>
          <p:cNvPr id="38" name="Picture 11" descr="Rope_from_illthin.png"/>
          <p:cNvPicPr>
            <a:picLocks noChangeAspect="1"/>
          </p:cNvPicPr>
          <p:nvPr/>
        </p:nvPicPr>
        <p:blipFill>
          <a:blip r:embed="rId3" cstate="screen"/>
          <a:srcRect/>
          <a:stretch>
            <a:fillRect/>
          </a:stretch>
        </p:blipFill>
        <p:spPr bwMode="auto">
          <a:xfrm rot="16200000">
            <a:off x="5705525" y="3363571"/>
            <a:ext cx="6812280" cy="106423"/>
          </a:xfrm>
          <a:prstGeom prst="rect">
            <a:avLst/>
          </a:prstGeom>
          <a:noFill/>
          <a:ln w="9525">
            <a:noFill/>
            <a:miter lim="800000"/>
            <a:headEnd/>
            <a:tailEnd/>
          </a:ln>
        </p:spPr>
      </p:pic>
      <p:pic>
        <p:nvPicPr>
          <p:cNvPr id="7169" name="Picture 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003476" y="6359280"/>
            <a:ext cx="1057591" cy="420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Rectangle 38"/>
          <p:cNvSpPr/>
          <p:nvPr/>
        </p:nvSpPr>
        <p:spPr>
          <a:xfrm>
            <a:off x="38120" y="3053752"/>
            <a:ext cx="9065595" cy="1009292"/>
          </a:xfrm>
          <a:prstGeom prst="rect">
            <a:avLst/>
          </a:prstGeom>
          <a:gradFill flip="none" rotWithShape="1">
            <a:gsLst>
              <a:gs pos="8000">
                <a:srgbClr val="0D006C"/>
              </a:gs>
              <a:gs pos="49000">
                <a:srgbClr val="0B11FD"/>
              </a:gs>
              <a:gs pos="70000">
                <a:srgbClr val="000082"/>
              </a:gs>
              <a:gs pos="68000">
                <a:srgbClr val="0047FF"/>
              </a:gs>
              <a:gs pos="46000">
                <a:srgbClr val="001746"/>
              </a:gs>
              <a:gs pos="72000">
                <a:srgbClr val="0047FF"/>
              </a:gs>
              <a:gs pos="34000">
                <a:srgbClr val="000082"/>
              </a:gs>
              <a:gs pos="15000">
                <a:srgbClr val="0224D0"/>
              </a:gs>
            </a:gsLst>
            <a:lin ang="5400000" scaled="0"/>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endParaRPr lang="en-US" sz="3200" dirty="0">
              <a:solidFill>
                <a:prstClr val="white"/>
              </a:solidFill>
            </a:endParaRPr>
          </a:p>
        </p:txBody>
      </p:sp>
      <p:pic>
        <p:nvPicPr>
          <p:cNvPr id="13" name="Picture 7" descr="SEA21-LOGO-V1"/>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145746" y="453257"/>
            <a:ext cx="2219290" cy="221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Users\cbrose\AppData\Local\Microsoft\Windows\Temporary Internet Files\Content.Outlook\N0AMUUPM\wall-crest-editable CENTER.fw (2).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634375" y="862518"/>
            <a:ext cx="2702540" cy="156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71603"/>
      </p:ext>
    </p:extLst>
  </p:cSld>
  <p:clrMap bg1="lt1" tx1="dk1" bg2="lt2" tx2="dk2" accent1="accent1" accent2="accent2" accent3="accent3" accent4="accent4" accent5="accent5" accent6="accent6" hlink="hlink" folHlink="folHlink"/>
  <p:sldLayoutIdLst>
    <p:sldLayoutId id="2147484180" r:id="rId1"/>
  </p:sldLayoutIdLst>
  <p:hf hdr="0" ftr="0" dt="0"/>
  <p:txStyles>
    <p:titleStyle>
      <a:lvl1pPr algn="ctr" defTabSz="914269" rtl="0" eaLnBrk="1" latinLnBrk="0" hangingPunct="1">
        <a:spcBef>
          <a:spcPct val="0"/>
        </a:spcBef>
        <a:buNone/>
        <a:defRPr sz="4000" b="1" kern="1200">
          <a:solidFill>
            <a:schemeClr val="bg1"/>
          </a:solidFill>
          <a:latin typeface="+mj-lt"/>
          <a:ea typeface="+mj-ea"/>
          <a:cs typeface="+mj-cs"/>
        </a:defRPr>
      </a:lvl1pPr>
    </p:titleStyle>
    <p:bodyStyle>
      <a:lvl1pPr marL="342851" indent="-342851" algn="l" defTabSz="91426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4" indent="-285709" algn="l" defTabSz="91426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37" indent="-228567" algn="l" defTabSz="91426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71" indent="-228567" algn="l" defTabSz="91426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06" indent="-228567" algn="l" defTabSz="91426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41" indent="-228567" algn="l" defTabSz="91426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76" indent="-228567" algn="l" defTabSz="91426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11" indent="-228567" algn="l" defTabSz="91426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46" indent="-228567" algn="l" defTabSz="91426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4" algn="l" defTabSz="914269" rtl="0" eaLnBrk="1" latinLnBrk="0" hangingPunct="1">
        <a:defRPr sz="1800" kern="1200">
          <a:solidFill>
            <a:schemeClr val="tx1"/>
          </a:solidFill>
          <a:latin typeface="+mn-lt"/>
          <a:ea typeface="+mn-ea"/>
          <a:cs typeface="+mn-cs"/>
        </a:defRPr>
      </a:lvl4pPr>
      <a:lvl5pPr marL="1828539" algn="l" defTabSz="914269" rtl="0" eaLnBrk="1" latinLnBrk="0" hangingPunct="1">
        <a:defRPr sz="1800" kern="1200">
          <a:solidFill>
            <a:schemeClr val="tx1"/>
          </a:solidFill>
          <a:latin typeface="+mn-lt"/>
          <a:ea typeface="+mn-ea"/>
          <a:cs typeface="+mn-cs"/>
        </a:defRPr>
      </a:lvl5pPr>
      <a:lvl6pPr marL="2285674" algn="l" defTabSz="914269" rtl="0" eaLnBrk="1" latinLnBrk="0" hangingPunct="1">
        <a:defRPr sz="1800" kern="1200">
          <a:solidFill>
            <a:schemeClr val="tx1"/>
          </a:solidFill>
          <a:latin typeface="+mn-lt"/>
          <a:ea typeface="+mn-ea"/>
          <a:cs typeface="+mn-cs"/>
        </a:defRPr>
      </a:lvl6pPr>
      <a:lvl7pPr marL="2742809" algn="l" defTabSz="914269" rtl="0" eaLnBrk="1" latinLnBrk="0" hangingPunct="1">
        <a:defRPr sz="1800" kern="1200">
          <a:solidFill>
            <a:schemeClr val="tx1"/>
          </a:solidFill>
          <a:latin typeface="+mn-lt"/>
          <a:ea typeface="+mn-ea"/>
          <a:cs typeface="+mn-cs"/>
        </a:defRPr>
      </a:lvl7pPr>
      <a:lvl8pPr marL="3199944" algn="l" defTabSz="914269" rtl="0" eaLnBrk="1" latinLnBrk="0" hangingPunct="1">
        <a:defRPr sz="1800" kern="1200">
          <a:solidFill>
            <a:schemeClr val="tx1"/>
          </a:solidFill>
          <a:latin typeface="+mn-lt"/>
          <a:ea typeface="+mn-ea"/>
          <a:cs typeface="+mn-cs"/>
        </a:defRPr>
      </a:lvl8pPr>
      <a:lvl9pPr marL="3657078" algn="l" defTabSz="91426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759620" y="4365691"/>
            <a:ext cx="2642509" cy="311849"/>
          </a:xfrm>
          <a:prstGeom prst="rect">
            <a:avLst/>
          </a:prstGeom>
          <a:noFill/>
        </p:spPr>
        <p:txBody>
          <a:bodyPr wrap="square" lIns="91427" tIns="45713" rIns="91427" bIns="45713"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D006C"/>
                </a:solidFill>
                <a:effectLst/>
                <a:uLnTx/>
                <a:uFillTx/>
                <a:latin typeface="Arial"/>
                <a:ea typeface="MS PGothic" pitchFamily="34" charset="-128"/>
                <a:cs typeface="+mn-cs"/>
              </a:rPr>
              <a:t>24 O</a:t>
            </a:r>
            <a:r>
              <a:rPr kumimoji="0" lang="en-US" sz="1400" b="1" i="0" u="none" strike="noStrike" kern="1200" cap="small" spc="0" normalizeH="0" baseline="0" noProof="0" dirty="0">
                <a:ln>
                  <a:noFill/>
                </a:ln>
                <a:solidFill>
                  <a:srgbClr val="0D006C"/>
                </a:solidFill>
                <a:effectLst/>
                <a:uLnTx/>
                <a:uFillTx/>
                <a:latin typeface="Arial"/>
                <a:ea typeface="MS PGothic" pitchFamily="34" charset="-128"/>
                <a:cs typeface="+mn-cs"/>
              </a:rPr>
              <a:t>ctober</a:t>
            </a:r>
            <a:r>
              <a:rPr kumimoji="0" lang="en-US" sz="1400" b="1" i="0" u="none" strike="noStrike" kern="1200" cap="none" spc="0" normalizeH="0" baseline="0" noProof="0" dirty="0">
                <a:ln>
                  <a:noFill/>
                </a:ln>
                <a:solidFill>
                  <a:srgbClr val="0D006C"/>
                </a:solidFill>
                <a:effectLst/>
                <a:uLnTx/>
                <a:uFillTx/>
                <a:latin typeface="Arial"/>
                <a:ea typeface="MS PGothic" pitchFamily="34" charset="-128"/>
                <a:cs typeface="+mn-cs"/>
              </a:rPr>
              <a:t> 2018</a:t>
            </a:r>
          </a:p>
        </p:txBody>
      </p:sp>
      <p:sp>
        <p:nvSpPr>
          <p:cNvPr id="3" name="Rectangle 2">
            <a:extLst>
              <a:ext uri="{FF2B5EF4-FFF2-40B4-BE49-F238E27FC236}">
                <a16:creationId xmlns:a16="http://schemas.microsoft.com/office/drawing/2014/main" id="{AC4133AD-2AA3-4547-858E-61F58E29ECD5}"/>
              </a:ext>
            </a:extLst>
          </p:cNvPr>
          <p:cNvSpPr/>
          <p:nvPr/>
        </p:nvSpPr>
        <p:spPr>
          <a:xfrm>
            <a:off x="0" y="3108877"/>
            <a:ext cx="9098886" cy="96949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charset="0"/>
                <a:ea typeface="MS PGothic" pitchFamily="34" charset="-128"/>
                <a:cs typeface="+mn-cs"/>
              </a:rPr>
              <a:t>ST1 Maintenance &amp; Modernization Summit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prstClr val="white"/>
              </a:solidFill>
              <a:effectLst/>
              <a:uLnTx/>
              <a:uFillTx/>
              <a:latin typeface="Arial" charset="0"/>
              <a:ea typeface="MS PGothic"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prstClr val="white"/>
                </a:solidFill>
                <a:effectLst/>
                <a:uLnTx/>
                <a:uFillTx/>
                <a:latin typeface="Arial" charset="0"/>
                <a:ea typeface="MS PGothic" pitchFamily="34" charset="-128"/>
                <a:cs typeface="+mn-cs"/>
              </a:rPr>
              <a:t>Amphib Summit: E2E Process Review &amp; Avail Analysis</a:t>
            </a:r>
          </a:p>
        </p:txBody>
      </p:sp>
      <p:sp>
        <p:nvSpPr>
          <p:cNvPr id="8" name="Text Placeholder 13"/>
          <p:cNvSpPr txBox="1">
            <a:spLocks/>
          </p:cNvSpPr>
          <p:nvPr/>
        </p:nvSpPr>
        <p:spPr>
          <a:xfrm>
            <a:off x="5431536" y="4769388"/>
            <a:ext cx="3712464" cy="1478790"/>
          </a:xfrm>
          <a:prstGeom prst="rect">
            <a:avLst/>
          </a:prstGeom>
        </p:spPr>
        <p:txBody>
          <a:bodyPr tIns="9144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tab pos="1089025" algn="l"/>
                <a:tab pos="4171950" algn="l"/>
                <a:tab pos="5486400" algn="l"/>
              </a:tabLst>
              <a:defRPr/>
            </a:pPr>
            <a:r>
              <a:rPr kumimoji="0" lang="en-US" sz="1050" b="1" i="1" u="none" strike="noStrike" kern="1200" cap="none" spc="0" normalizeH="0" baseline="0" noProof="0" dirty="0">
                <a:ln>
                  <a:noFill/>
                </a:ln>
                <a:solidFill>
                  <a:srgbClr val="0D006C"/>
                </a:solidFill>
                <a:effectLst/>
                <a:uLnTx/>
                <a:uFillTx/>
                <a:latin typeface="Arial Narrow" panose="020B0606020202030204" pitchFamily="34" charset="0"/>
                <a:ea typeface="+mn-ea"/>
                <a:cs typeface="+mn-cs"/>
              </a:rPr>
              <a:t>Presented by:</a:t>
            </a:r>
          </a:p>
          <a:p>
            <a:pPr marL="0" marR="0" lvl="0" indent="0" algn="l" defTabSz="914400" rtl="0" eaLnBrk="1" fontAlgn="auto" latinLnBrk="0" hangingPunct="1">
              <a:lnSpc>
                <a:spcPct val="100000"/>
              </a:lnSpc>
              <a:spcBef>
                <a:spcPts val="300"/>
              </a:spcBef>
              <a:spcAft>
                <a:spcPts val="0"/>
              </a:spcAft>
              <a:buClrTx/>
              <a:buSzTx/>
              <a:buFont typeface="Arial" pitchFamily="34" charset="0"/>
              <a:buNone/>
              <a:tabLst>
                <a:tab pos="1089025" algn="l"/>
                <a:tab pos="4171950" algn="l"/>
                <a:tab pos="5486400" algn="l"/>
              </a:tabLst>
              <a:defRPr/>
            </a:pPr>
            <a:r>
              <a:rPr kumimoji="0" lang="en-US" sz="1400" b="1" i="0" u="none" strike="noStrike" kern="1200" cap="all" spc="0" normalizeH="0" baseline="0" noProof="0" dirty="0">
                <a:ln>
                  <a:noFill/>
                </a:ln>
                <a:solidFill>
                  <a:srgbClr val="0D006C"/>
                </a:solidFill>
                <a:effectLst/>
                <a:uLnTx/>
                <a:uFillTx/>
                <a:latin typeface="Arial Narrow" panose="020B0606020202030204" pitchFamily="34" charset="0"/>
                <a:ea typeface="+mn-ea"/>
                <a:cs typeface="+mn-cs"/>
              </a:rPr>
              <a:t>CAPT S</a:t>
            </a:r>
            <a:r>
              <a:rPr kumimoji="0" lang="en-US" sz="1400" b="1" i="0" u="none" strike="noStrike" kern="1200" cap="small" spc="0" normalizeH="0" baseline="0" noProof="0" dirty="0">
                <a:ln>
                  <a:noFill/>
                </a:ln>
                <a:solidFill>
                  <a:srgbClr val="0D006C"/>
                </a:solidFill>
                <a:effectLst/>
                <a:uLnTx/>
                <a:uFillTx/>
                <a:latin typeface="Arial Narrow" panose="020B0606020202030204" pitchFamily="34" charset="0"/>
                <a:ea typeface="+mn-ea"/>
                <a:cs typeface="+mn-cs"/>
              </a:rPr>
              <a:t>teve</a:t>
            </a:r>
            <a:r>
              <a:rPr kumimoji="0" lang="en-US" sz="1400" b="1" i="0" u="none" strike="noStrike" kern="1200" cap="all" spc="0" normalizeH="0" baseline="0" noProof="0" dirty="0">
                <a:ln>
                  <a:noFill/>
                </a:ln>
                <a:solidFill>
                  <a:srgbClr val="0D006C"/>
                </a:solidFill>
                <a:effectLst/>
                <a:uLnTx/>
                <a:uFillTx/>
                <a:latin typeface="Arial Narrow" panose="020B0606020202030204" pitchFamily="34" charset="0"/>
                <a:ea typeface="+mn-ea"/>
                <a:cs typeface="+mn-cs"/>
              </a:rPr>
              <a:t> M</a:t>
            </a:r>
            <a:r>
              <a:rPr kumimoji="0" lang="en-US" sz="1400" b="1" i="0" u="none" strike="noStrike" kern="1200" cap="small" spc="0" normalizeH="0" baseline="0" noProof="0" dirty="0">
                <a:ln>
                  <a:noFill/>
                </a:ln>
                <a:solidFill>
                  <a:srgbClr val="0D006C"/>
                </a:solidFill>
                <a:effectLst/>
                <a:uLnTx/>
                <a:uFillTx/>
                <a:latin typeface="Arial Narrow" panose="020B0606020202030204" pitchFamily="34" charset="0"/>
                <a:ea typeface="+mn-ea"/>
                <a:cs typeface="+mn-cs"/>
              </a:rPr>
              <a:t>urray</a:t>
            </a:r>
            <a:endParaRPr kumimoji="0" lang="en-US" sz="1800" b="1" i="0" u="none" strike="noStrike" kern="1200" cap="small" spc="0" normalizeH="0" baseline="0" noProof="0" dirty="0">
              <a:ln>
                <a:noFill/>
              </a:ln>
              <a:solidFill>
                <a:srgbClr val="0D006C"/>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300"/>
              </a:spcBef>
              <a:spcAft>
                <a:spcPts val="0"/>
              </a:spcAft>
              <a:buClrTx/>
              <a:buSzTx/>
              <a:buFont typeface="Arial" pitchFamily="34" charset="0"/>
              <a:buNone/>
              <a:tabLst>
                <a:tab pos="1089025" algn="l"/>
                <a:tab pos="4171950" algn="l"/>
                <a:tab pos="5486400" algn="l"/>
              </a:tabLst>
              <a:defRPr/>
            </a:pPr>
            <a:r>
              <a:rPr kumimoji="0" lang="en-US" sz="1050" b="1" i="0" u="none" strike="noStrike" kern="1200" cap="small" spc="0" normalizeH="0" baseline="0" noProof="0" dirty="0">
                <a:ln>
                  <a:noFill/>
                </a:ln>
                <a:solidFill>
                  <a:srgbClr val="0D006C"/>
                </a:solidFill>
                <a:effectLst/>
                <a:uLnTx/>
                <a:uFillTx/>
                <a:latin typeface="Arial Narrow" panose="020B0606020202030204" pitchFamily="34" charset="0"/>
                <a:ea typeface="+mn-ea"/>
                <a:cs typeface="+mn-cs"/>
              </a:rPr>
              <a:t>Surface Ship Readiness and Sustainment (PMS 443)</a:t>
            </a:r>
          </a:p>
          <a:p>
            <a:pPr marL="0" marR="0" lvl="0" indent="0" algn="l" defTabSz="914400" rtl="0" eaLnBrk="1" fontAlgn="auto" latinLnBrk="0" hangingPunct="1">
              <a:lnSpc>
                <a:spcPct val="100000"/>
              </a:lnSpc>
              <a:spcBef>
                <a:spcPts val="300"/>
              </a:spcBef>
              <a:spcAft>
                <a:spcPts val="0"/>
              </a:spcAft>
              <a:buClrTx/>
              <a:buSzTx/>
              <a:buFont typeface="Arial" pitchFamily="34" charset="0"/>
              <a:buNone/>
              <a:tabLst>
                <a:tab pos="1089025" algn="l"/>
                <a:tab pos="4171950" algn="l"/>
                <a:tab pos="5486400" algn="l"/>
              </a:tabLst>
              <a:defRPr/>
            </a:pPr>
            <a:r>
              <a:rPr kumimoji="0" lang="en-US" sz="1400" b="1" i="0" u="none" strike="noStrike" kern="1200" cap="all" spc="0" normalizeH="0" baseline="0" noProof="0" dirty="0">
                <a:ln>
                  <a:noFill/>
                </a:ln>
                <a:solidFill>
                  <a:srgbClr val="0D006C"/>
                </a:solidFill>
                <a:effectLst/>
                <a:uLnTx/>
                <a:uFillTx/>
                <a:latin typeface="Arial Narrow" panose="020B0606020202030204" pitchFamily="34" charset="0"/>
                <a:ea typeface="MS PGothic" pitchFamily="34" charset="-128"/>
                <a:cs typeface="+mn-cs"/>
              </a:rPr>
              <a:t>CAPT </a:t>
            </a:r>
            <a:r>
              <a:rPr kumimoji="0" lang="en-US" sz="1400" b="1" i="0" u="none" strike="noStrike" kern="1200" cap="small" spc="0" normalizeH="0" baseline="0" noProof="0" dirty="0">
                <a:ln>
                  <a:noFill/>
                </a:ln>
                <a:solidFill>
                  <a:srgbClr val="0D006C"/>
                </a:solidFill>
                <a:effectLst/>
                <a:uLnTx/>
                <a:uFillTx/>
                <a:latin typeface="Arial Narrow" panose="020B0606020202030204" pitchFamily="34" charset="0"/>
                <a:ea typeface="MS PGothic" pitchFamily="34" charset="-128"/>
                <a:cs typeface="+mn-cs"/>
              </a:rPr>
              <a:t>Andy Johnson</a:t>
            </a:r>
            <a:endParaRPr kumimoji="0" lang="en-US" sz="1800" b="1" i="0" u="none" strike="noStrike" kern="1200" cap="small" spc="0" normalizeH="0" baseline="0" noProof="0" dirty="0">
              <a:ln>
                <a:noFill/>
              </a:ln>
              <a:solidFill>
                <a:srgbClr val="0D006C"/>
              </a:solidFill>
              <a:effectLst/>
              <a:uLnTx/>
              <a:uFillTx/>
              <a:latin typeface="Arial Narrow" panose="020B0606020202030204" pitchFamily="34" charset="0"/>
              <a:ea typeface="MS PGothic" pitchFamily="34" charset="-128"/>
              <a:cs typeface="+mn-cs"/>
            </a:endParaRPr>
          </a:p>
          <a:p>
            <a:pPr marL="0" marR="0" lvl="0" indent="0" algn="l" defTabSz="914400" rtl="0" eaLnBrk="1" fontAlgn="auto" latinLnBrk="0" hangingPunct="1">
              <a:lnSpc>
                <a:spcPct val="100000"/>
              </a:lnSpc>
              <a:spcBef>
                <a:spcPts val="300"/>
              </a:spcBef>
              <a:spcAft>
                <a:spcPts val="0"/>
              </a:spcAft>
              <a:buClrTx/>
              <a:buSzTx/>
              <a:buFont typeface="Arial" pitchFamily="34" charset="0"/>
              <a:buNone/>
              <a:tabLst>
                <a:tab pos="1089025" algn="l"/>
                <a:tab pos="4171950" algn="l"/>
                <a:tab pos="5486400" algn="l"/>
              </a:tabLst>
              <a:defRPr/>
            </a:pPr>
            <a:r>
              <a:rPr kumimoji="0" lang="en-US" sz="1050" b="1" i="0" u="none" strike="noStrike" kern="1200" cap="small" spc="0" normalizeH="0" baseline="0" noProof="0" dirty="0">
                <a:ln>
                  <a:noFill/>
                </a:ln>
                <a:solidFill>
                  <a:srgbClr val="0D006C"/>
                </a:solidFill>
                <a:effectLst/>
                <a:uLnTx/>
                <a:uFillTx/>
                <a:latin typeface="Arial Narrow" panose="020B0606020202030204" pitchFamily="34" charset="0"/>
                <a:ea typeface="MS PGothic" pitchFamily="34" charset="-128"/>
                <a:cs typeface="+mn-cs"/>
              </a:rPr>
              <a:t>Surface Maintenance Engineering Planning Program (SURFMEPP)</a:t>
            </a:r>
          </a:p>
          <a:p>
            <a:pPr marL="0" marR="0" lvl="0" indent="0" algn="l" defTabSz="914400" rtl="0" eaLnBrk="1" fontAlgn="auto" latinLnBrk="0" hangingPunct="1">
              <a:lnSpc>
                <a:spcPct val="100000"/>
              </a:lnSpc>
              <a:spcBef>
                <a:spcPts val="300"/>
              </a:spcBef>
              <a:spcAft>
                <a:spcPts val="0"/>
              </a:spcAft>
              <a:buClrTx/>
              <a:buSzTx/>
              <a:buFont typeface="Arial" pitchFamily="34" charset="0"/>
              <a:buNone/>
              <a:tabLst>
                <a:tab pos="1089025" algn="l"/>
                <a:tab pos="4171950" algn="l"/>
                <a:tab pos="5486400" algn="l"/>
              </a:tabLst>
              <a:defRPr/>
            </a:pPr>
            <a:endParaRPr kumimoji="0" lang="en-US" sz="1050" b="1" i="0" u="none" strike="noStrike" kern="1200" cap="small" spc="0" normalizeH="0" baseline="0" noProof="0" dirty="0">
              <a:ln>
                <a:noFill/>
              </a:ln>
              <a:solidFill>
                <a:srgbClr val="0D006C"/>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61189799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7"/>
          <p:cNvSpPr txBox="1">
            <a:spLocks noChangeArrowheads="1"/>
          </p:cNvSpPr>
          <p:nvPr/>
        </p:nvSpPr>
        <p:spPr bwMode="auto">
          <a:xfrm>
            <a:off x="0" y="761856"/>
            <a:ext cx="9035705" cy="5886227"/>
          </a:xfrm>
          <a:prstGeom prst="rect">
            <a:avLst/>
          </a:prstGeom>
          <a:noFill/>
          <a:ln w="9525">
            <a:noFill/>
            <a:miter lim="800000"/>
            <a:headEnd/>
            <a:tailEnd/>
          </a:ln>
        </p:spPr>
        <p:txBody>
          <a:bodyPr wrap="square">
            <a:spAutoFit/>
          </a:bodyPr>
          <a:lstStyle/>
          <a:p>
            <a:pPr algn="ctr"/>
            <a:r>
              <a:rPr lang="en-US" sz="1000" dirty="0"/>
              <a:t> </a:t>
            </a:r>
            <a:r>
              <a:rPr lang="en-US" sz="2000" dirty="0">
                <a:solidFill>
                  <a:srgbClr val="000066"/>
                </a:solidFill>
              </a:rPr>
              <a:t>E2E Process Compliance Issues</a:t>
            </a:r>
            <a:endParaRPr lang="en-US" sz="1100" b="0" dirty="0">
              <a:solidFill>
                <a:srgbClr val="000066"/>
              </a:solidFill>
            </a:endParaRPr>
          </a:p>
          <a:p>
            <a:pPr>
              <a:lnSpc>
                <a:spcPct val="150000"/>
              </a:lnSpc>
            </a:pPr>
            <a:r>
              <a:rPr lang="en-US" sz="1100" dirty="0">
                <a:solidFill>
                  <a:srgbClr val="000066"/>
                </a:solidFill>
              </a:rPr>
              <a:t>MANPOWER – WEEK 11 - OEM TECH REPS:  </a:t>
            </a:r>
            <a:r>
              <a:rPr lang="en-US" sz="1100" b="0" dirty="0">
                <a:solidFill>
                  <a:srgbClr val="000066"/>
                </a:solidFill>
              </a:rPr>
              <a:t>Difficulty to schedule OEM tech assist  with concerns highlighted. </a:t>
            </a:r>
          </a:p>
          <a:p>
            <a:pPr>
              <a:lnSpc>
                <a:spcPct val="150000"/>
              </a:lnSpc>
            </a:pPr>
            <a:endParaRPr lang="en-US" sz="1100" dirty="0">
              <a:solidFill>
                <a:srgbClr val="000066"/>
              </a:solidFill>
            </a:endParaRPr>
          </a:p>
          <a:p>
            <a:r>
              <a:rPr lang="en-US" sz="1100" dirty="0">
                <a:solidFill>
                  <a:srgbClr val="000066"/>
                </a:solidFill>
              </a:rPr>
              <a:t>LLTM - A+33 -</a:t>
            </a:r>
            <a:r>
              <a:rPr lang="en-US" sz="1100" b="0" dirty="0">
                <a:solidFill>
                  <a:srgbClr val="000066"/>
                </a:solidFill>
              </a:rPr>
              <a:t> PM indicated a delay in GFM, There were 16 Work Items in  “Stop Work” status, Also13 SSDG items parts delivery beyond PCD.  MITIGATION decision - 12 MTR’s deferred not adjudicated to allow equipment to remain intact since the material couldn’t be obtained. The MT to re-screened to future CMAVs to maintain schedule. </a:t>
            </a:r>
          </a:p>
          <a:p>
            <a:pPr>
              <a:lnSpc>
                <a:spcPct val="150000"/>
              </a:lnSpc>
            </a:pPr>
            <a:endParaRPr lang="en-US" sz="1100" dirty="0">
              <a:solidFill>
                <a:srgbClr val="000066"/>
              </a:solidFill>
            </a:endParaRPr>
          </a:p>
          <a:p>
            <a:r>
              <a:rPr lang="en-US" sz="1100" dirty="0">
                <a:solidFill>
                  <a:srgbClr val="000066"/>
                </a:solidFill>
              </a:rPr>
              <a:t>DURATION -  </a:t>
            </a:r>
            <a:r>
              <a:rPr lang="en-US" sz="1100" b="0" dirty="0">
                <a:solidFill>
                  <a:srgbClr val="000066"/>
                </a:solidFill>
              </a:rPr>
              <a:t>Galley Upgrade the driver for impending Avail Extension due to a new style VCC Cabinet by the Vendor required a foundation mod due to a Vendor Design Change unknown to the Planning Yard. LLTM issues is the cause of late delivery.</a:t>
            </a:r>
          </a:p>
          <a:p>
            <a:pPr>
              <a:lnSpc>
                <a:spcPct val="150000"/>
              </a:lnSpc>
            </a:pPr>
            <a:endParaRPr lang="en-US" sz="1100" dirty="0">
              <a:solidFill>
                <a:srgbClr val="000066"/>
              </a:solidFill>
            </a:endParaRPr>
          </a:p>
          <a:p>
            <a:pPr>
              <a:lnSpc>
                <a:spcPct val="150000"/>
              </a:lnSpc>
            </a:pPr>
            <a:r>
              <a:rPr lang="en-US" sz="1100" dirty="0">
                <a:solidFill>
                  <a:srgbClr val="000066"/>
                </a:solidFill>
              </a:rPr>
              <a:t>DIESEL MAINTENANCE STRATEGY -  </a:t>
            </a:r>
            <a:r>
              <a:rPr lang="en-US" sz="1100" b="0" dirty="0">
                <a:solidFill>
                  <a:srgbClr val="000066"/>
                </a:solidFill>
              </a:rPr>
              <a:t>Work package developed using DMS.</a:t>
            </a:r>
          </a:p>
          <a:p>
            <a:pPr marL="628650" lvl="1" indent="-171450">
              <a:lnSpc>
                <a:spcPct val="150000"/>
              </a:lnSpc>
              <a:buFont typeface="Wingdings" panose="05000000000000000000" pitchFamily="2" charset="2"/>
              <a:buChar char="Ø"/>
            </a:pPr>
            <a:r>
              <a:rPr lang="en-US" sz="1100" b="0" dirty="0">
                <a:solidFill>
                  <a:srgbClr val="000066"/>
                </a:solidFill>
              </a:rPr>
              <a:t>All DMS deliverable milestones met. ( Avail Impact Report, BAWP review, 100% branding report)</a:t>
            </a:r>
          </a:p>
          <a:p>
            <a:pPr marL="628650" lvl="1" indent="-171450">
              <a:lnSpc>
                <a:spcPct val="150000"/>
              </a:lnSpc>
              <a:buFont typeface="Wingdings" panose="05000000000000000000" pitchFamily="2" charset="2"/>
              <a:buChar char="Ø"/>
            </a:pPr>
            <a:r>
              <a:rPr lang="en-US" sz="1100" b="0" dirty="0">
                <a:solidFill>
                  <a:srgbClr val="000066"/>
                </a:solidFill>
              </a:rPr>
              <a:t>Comprehensive diesel summary delivered and “Push” tasks sent ISO package lock.</a:t>
            </a:r>
          </a:p>
          <a:p>
            <a:pPr marL="628650" lvl="1" indent="-171450">
              <a:lnSpc>
                <a:spcPct val="150000"/>
              </a:lnSpc>
              <a:buFont typeface="Wingdings" panose="05000000000000000000" pitchFamily="2" charset="2"/>
              <a:buChar char="Ø"/>
            </a:pPr>
            <a:r>
              <a:rPr lang="en-US" sz="1100" b="0" dirty="0">
                <a:solidFill>
                  <a:srgbClr val="000066"/>
                </a:solidFill>
              </a:rPr>
              <a:t>Branding codes and Due Dates set ICW maintenance team and put in package</a:t>
            </a:r>
          </a:p>
          <a:p>
            <a:pPr marL="628650" lvl="1" indent="-171450">
              <a:lnSpc>
                <a:spcPct val="150000"/>
              </a:lnSpc>
              <a:buFont typeface="Wingdings" panose="05000000000000000000" pitchFamily="2" charset="2"/>
              <a:buChar char="Ø"/>
            </a:pPr>
            <a:r>
              <a:rPr lang="en-US" sz="1100" b="0" dirty="0">
                <a:solidFill>
                  <a:srgbClr val="000066"/>
                </a:solidFill>
              </a:rPr>
              <a:t>Growth experienced was on items that could NOT be identified earlier</a:t>
            </a:r>
          </a:p>
          <a:p>
            <a:pPr lvl="1">
              <a:lnSpc>
                <a:spcPct val="150000"/>
              </a:lnSpc>
            </a:pPr>
            <a:endParaRPr lang="en-US" sz="1100" dirty="0">
              <a:solidFill>
                <a:srgbClr val="000066"/>
              </a:solidFill>
            </a:endParaRPr>
          </a:p>
          <a:p>
            <a:pPr>
              <a:spcBef>
                <a:spcPts val="300"/>
              </a:spcBef>
              <a:spcAft>
                <a:spcPts val="300"/>
              </a:spcAft>
              <a:buClr>
                <a:srgbClr val="000066"/>
              </a:buClr>
            </a:pPr>
            <a:r>
              <a:rPr lang="en-US" sz="1200" dirty="0">
                <a:solidFill>
                  <a:srgbClr val="000066"/>
                </a:solidFill>
              </a:rPr>
              <a:t>DURATION DRIVERS:</a:t>
            </a:r>
          </a:p>
          <a:p>
            <a:pPr marL="628650" lvl="1" indent="-171450">
              <a:buFont typeface="Wingdings" panose="05000000000000000000" pitchFamily="2" charset="2"/>
              <a:buChar char="Ø"/>
            </a:pPr>
            <a:r>
              <a:rPr lang="en-US" sz="1100" dirty="0">
                <a:solidFill>
                  <a:srgbClr val="000066"/>
                </a:solidFill>
              </a:rPr>
              <a:t>MATERIAL– </a:t>
            </a:r>
            <a:endParaRPr lang="en-US" sz="1100" b="0" dirty="0">
              <a:solidFill>
                <a:srgbClr val="000066"/>
              </a:solidFill>
            </a:endParaRPr>
          </a:p>
          <a:p>
            <a:pPr marL="1085850" lvl="2" indent="-171450">
              <a:buFont typeface="Arial" panose="020B0604020202020204" pitchFamily="34" charset="0"/>
              <a:buChar char="•"/>
            </a:pPr>
            <a:r>
              <a:rPr lang="en-US" sz="1100" b="0" dirty="0">
                <a:solidFill>
                  <a:srgbClr val="000066"/>
                </a:solidFill>
              </a:rPr>
              <a:t>YES -  LLTM - Galley Upgrade the driver for Avail Extension due to a new style VCC Cabinet by the Vendor</a:t>
            </a:r>
          </a:p>
          <a:p>
            <a:pPr marL="1085850" lvl="2" indent="-171450">
              <a:buFont typeface="Arial" panose="020B0604020202020204" pitchFamily="34" charset="0"/>
              <a:buChar char="•"/>
            </a:pPr>
            <a:r>
              <a:rPr lang="en-US" sz="1100" b="0" dirty="0">
                <a:solidFill>
                  <a:srgbClr val="000066"/>
                </a:solidFill>
              </a:rPr>
              <a:t>YES – LLTM –  SSDG parts difficult to obtain</a:t>
            </a:r>
          </a:p>
          <a:p>
            <a:pPr marL="1085850" lvl="2" indent="-171450">
              <a:buFont typeface="Arial" panose="020B0604020202020204" pitchFamily="34" charset="0"/>
              <a:buChar char="•"/>
            </a:pPr>
            <a:endParaRPr lang="en-US" sz="1100" dirty="0">
              <a:solidFill>
                <a:srgbClr val="000066"/>
              </a:solidFill>
            </a:endParaRPr>
          </a:p>
          <a:p>
            <a:pPr marL="628650" lvl="1" indent="-171450">
              <a:buFont typeface="Wingdings" panose="05000000000000000000" pitchFamily="2" charset="2"/>
              <a:buChar char="Ø"/>
            </a:pPr>
            <a:r>
              <a:rPr lang="en-US" sz="1100" dirty="0">
                <a:solidFill>
                  <a:srgbClr val="000066"/>
                </a:solidFill>
              </a:rPr>
              <a:t>PERSONNEL-</a:t>
            </a:r>
            <a:r>
              <a:rPr lang="en-US" sz="1100" b="0" dirty="0">
                <a:solidFill>
                  <a:srgbClr val="000066"/>
                </a:solidFill>
              </a:rPr>
              <a:t> </a:t>
            </a:r>
          </a:p>
          <a:p>
            <a:pPr marL="1085850" lvl="2" indent="-171450">
              <a:buFont typeface="Arial" panose="020B0604020202020204" pitchFamily="34" charset="0"/>
              <a:buChar char="•"/>
            </a:pPr>
            <a:r>
              <a:rPr lang="en-US" sz="1100" b="0" dirty="0">
                <a:solidFill>
                  <a:srgbClr val="000066"/>
                </a:solidFill>
              </a:rPr>
              <a:t>YES – Diesel/Brake repair: OEM unavailable. MARCM Code 220 provided production oversight. </a:t>
            </a:r>
            <a:endParaRPr lang="en-US" sz="1100" dirty="0">
              <a:solidFill>
                <a:srgbClr val="000066"/>
              </a:solidFill>
            </a:endParaRPr>
          </a:p>
          <a:p>
            <a:pPr marL="628650" lvl="1" indent="-171450">
              <a:buFont typeface="Arial" panose="020B0604020202020204" pitchFamily="34" charset="0"/>
              <a:buChar char="•"/>
            </a:pPr>
            <a:endParaRPr lang="en-US" sz="1100" b="0" dirty="0">
              <a:solidFill>
                <a:srgbClr val="000066"/>
              </a:solidFill>
            </a:endParaRPr>
          </a:p>
          <a:p>
            <a:pPr marL="1085850" lvl="2" indent="-171450">
              <a:buFont typeface="Arial" panose="020B0604020202020204" pitchFamily="34" charset="0"/>
              <a:buChar char="•"/>
            </a:pPr>
            <a:endParaRPr lang="en-US" sz="1100" b="0" dirty="0">
              <a:solidFill>
                <a:srgbClr val="000066"/>
              </a:solidFill>
            </a:endParaRPr>
          </a:p>
          <a:p>
            <a:endParaRPr lang="en-US" sz="1050" dirty="0">
              <a:solidFill>
                <a:srgbClr val="000066"/>
              </a:solidFill>
            </a:endParaRPr>
          </a:p>
          <a:p>
            <a:endParaRPr lang="en-US" sz="1050" dirty="0">
              <a:solidFill>
                <a:srgbClr val="000066"/>
              </a:solidFill>
            </a:endParaRPr>
          </a:p>
          <a:p>
            <a:endParaRPr lang="en-US" sz="1050" dirty="0">
              <a:solidFill>
                <a:srgbClr val="000066"/>
              </a:solidFill>
            </a:endParaRPr>
          </a:p>
        </p:txBody>
      </p:sp>
      <p:sp>
        <p:nvSpPr>
          <p:cNvPr id="3" name="Rectangle 4"/>
          <p:cNvSpPr>
            <a:spLocks noGrp="1" noChangeArrowheads="1"/>
          </p:cNvSpPr>
          <p:nvPr>
            <p:ph type="title"/>
          </p:nvPr>
        </p:nvSpPr>
        <p:spPr/>
        <p:txBody>
          <a:bodyPr>
            <a:noAutofit/>
          </a:bodyPr>
          <a:lstStyle/>
          <a:p>
            <a:pPr>
              <a:spcBef>
                <a:spcPts val="200"/>
              </a:spcBef>
            </a:pPr>
            <a:br>
              <a:rPr lang="en-US" sz="2400" dirty="0">
                <a:solidFill>
                  <a:srgbClr val="000066"/>
                </a:solidFill>
              </a:rPr>
            </a:br>
            <a:r>
              <a:rPr lang="en-US" dirty="0">
                <a:solidFill>
                  <a:srgbClr val="000066"/>
                </a:solidFill>
              </a:rPr>
              <a:t>USS CARTER HALL PMA 3-2</a:t>
            </a:r>
            <a:br>
              <a:rPr lang="en-US" sz="2000" dirty="0">
                <a:solidFill>
                  <a:srgbClr val="000066"/>
                </a:solidFill>
              </a:rPr>
            </a:br>
            <a:r>
              <a:rPr lang="en-US" sz="1800" dirty="0">
                <a:solidFill>
                  <a:srgbClr val="0E02FE"/>
                </a:solidFill>
              </a:rPr>
              <a:t>1/22/2018 – 9/24/2018 (A+219)</a:t>
            </a:r>
            <a:br>
              <a:rPr lang="en-US" sz="1200" dirty="0">
                <a:solidFill>
                  <a:srgbClr val="000066"/>
                </a:solidFill>
              </a:rPr>
            </a:br>
            <a:endParaRPr lang="en-US" sz="2400" dirty="0">
              <a:solidFill>
                <a:srgbClr val="000066"/>
              </a:solidFill>
            </a:endParaRPr>
          </a:p>
        </p:txBody>
      </p:sp>
    </p:spTree>
    <p:extLst>
      <p:ext uri="{BB962C8B-B14F-4D97-AF65-F5344CB8AC3E}">
        <p14:creationId xmlns:p14="http://schemas.microsoft.com/office/powerpoint/2010/main" val="205129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p:nvPr>
        </p:nvSpPr>
        <p:spPr/>
        <p:txBody>
          <a:bodyPr>
            <a:noAutofit/>
          </a:bodyPr>
          <a:lstStyle/>
          <a:p>
            <a:pPr>
              <a:spcBef>
                <a:spcPts val="200"/>
              </a:spcBef>
            </a:pPr>
            <a:br>
              <a:rPr lang="en-US" sz="2400" dirty="0">
                <a:solidFill>
                  <a:srgbClr val="000066"/>
                </a:solidFill>
              </a:rPr>
            </a:br>
            <a:r>
              <a:rPr lang="en-US" dirty="0">
                <a:solidFill>
                  <a:srgbClr val="000066"/>
                </a:solidFill>
              </a:rPr>
              <a:t>USS AMERICA PMA 1-1</a:t>
            </a:r>
            <a:br>
              <a:rPr lang="en-US" sz="2000" dirty="0">
                <a:solidFill>
                  <a:srgbClr val="000066"/>
                </a:solidFill>
              </a:rPr>
            </a:br>
            <a:r>
              <a:rPr lang="en-US" sz="1800" dirty="0">
                <a:solidFill>
                  <a:srgbClr val="0E02FE"/>
                </a:solidFill>
              </a:rPr>
              <a:t>3/19/2018 – 12/7/2018 (A+163)</a:t>
            </a:r>
            <a:br>
              <a:rPr lang="en-US" sz="1200" dirty="0">
                <a:solidFill>
                  <a:srgbClr val="000066"/>
                </a:solidFill>
              </a:rPr>
            </a:br>
            <a:endParaRPr lang="en-US" sz="2400" dirty="0">
              <a:solidFill>
                <a:srgbClr val="000066"/>
              </a:solidFill>
            </a:endParaRPr>
          </a:p>
        </p:txBody>
      </p:sp>
      <p:sp>
        <p:nvSpPr>
          <p:cNvPr id="37895" name="TextBox 17"/>
          <p:cNvSpPr txBox="1">
            <a:spLocks noChangeArrowheads="1"/>
          </p:cNvSpPr>
          <p:nvPr/>
        </p:nvSpPr>
        <p:spPr bwMode="auto">
          <a:xfrm>
            <a:off x="108295" y="859027"/>
            <a:ext cx="8704779" cy="6124754"/>
          </a:xfrm>
          <a:prstGeom prst="rect">
            <a:avLst/>
          </a:prstGeom>
          <a:noFill/>
          <a:ln w="9525">
            <a:noFill/>
            <a:miter lim="800000"/>
            <a:headEnd/>
            <a:tailEnd/>
          </a:ln>
        </p:spPr>
        <p:txBody>
          <a:bodyPr wrap="square">
            <a:spAutoFit/>
          </a:bodyPr>
          <a:lstStyle/>
          <a:p>
            <a:pPr algn="ctr"/>
            <a:r>
              <a:rPr lang="en-US" sz="1000" dirty="0"/>
              <a:t> </a:t>
            </a:r>
            <a:r>
              <a:rPr lang="en-US" sz="2000" dirty="0">
                <a:solidFill>
                  <a:srgbClr val="000066"/>
                </a:solidFill>
              </a:rPr>
              <a:t>E2E Process Compliance Issues</a:t>
            </a:r>
          </a:p>
          <a:p>
            <a:r>
              <a:rPr lang="en-US" sz="1100" dirty="0">
                <a:solidFill>
                  <a:srgbClr val="000066"/>
                </a:solidFill>
              </a:rPr>
              <a:t>LLTM - SSDG 8K WORK ITEM </a:t>
            </a:r>
            <a:r>
              <a:rPr lang="en-US" sz="1100" b="0" dirty="0">
                <a:solidFill>
                  <a:srgbClr val="000066"/>
                </a:solidFill>
              </a:rPr>
              <a:t>–  8K hour maintenance SF originated; 18 month assessment DEI is mandatory; WI originated from SF 2Kilos, branded by SURFMEPP, Engines were at approx. 3k hours, 2K requested 009-90 and listed work outside 8k repair requirement (camshafts 32k hour requirement). SF level PMS requirements included in the 2Kilo. PE combined multiple jobs into one work item for each engine to avoid split responsibility and in preparation to impending shift of homeport to Japan. </a:t>
            </a:r>
          </a:p>
          <a:p>
            <a:endParaRPr lang="en-US" sz="1100" b="0" dirty="0">
              <a:solidFill>
                <a:srgbClr val="000066"/>
              </a:solidFill>
            </a:endParaRPr>
          </a:p>
          <a:p>
            <a:r>
              <a:rPr lang="en-US" sz="1100" dirty="0">
                <a:solidFill>
                  <a:srgbClr val="000066"/>
                </a:solidFill>
              </a:rPr>
              <a:t>LLTM – SSDG CAM SHAFT PITTING – </a:t>
            </a:r>
            <a:r>
              <a:rPr lang="en-US" sz="1100" b="0" dirty="0">
                <a:solidFill>
                  <a:srgbClr val="000066"/>
                </a:solidFill>
              </a:rPr>
              <a:t>Repair Decision timeline Parts avail … Fairbanks Morse? Camshaft was determined to be replaced after casualty (06NOV2017) while ship was deployed. Camshaft was ordered with EDD of 2/20/2019 which is after end of avail. </a:t>
            </a:r>
          </a:p>
          <a:p>
            <a:endParaRPr lang="en-US" sz="1100" b="0" dirty="0">
              <a:solidFill>
                <a:srgbClr val="000066"/>
              </a:solidFill>
            </a:endParaRPr>
          </a:p>
          <a:p>
            <a:r>
              <a:rPr lang="en-US" sz="1100" dirty="0">
                <a:solidFill>
                  <a:srgbClr val="000066"/>
                </a:solidFill>
              </a:rPr>
              <a:t>LLTM - ELEVATORS – </a:t>
            </a:r>
            <a:r>
              <a:rPr lang="en-US" sz="1100" b="0" dirty="0">
                <a:solidFill>
                  <a:srgbClr val="000066"/>
                </a:solidFill>
              </a:rPr>
              <a:t>ASSESSMENT: 18M situational periodicity condition; 3rd rail, deck edge aircraft; They were accomplished in 2016, 2017 and 2018. Currently have 2 active assessment tasks due in 2019.Assess aircraft elevator IAW NSTM 588 using MRC FY16 for guidance; REPAIR: 144m situational periodicity condition: 3rd rail, ace wire ropes require replacement, replace aircraft elevator wire ropes in accordance with CSWT 588-013</a:t>
            </a:r>
          </a:p>
          <a:p>
            <a:endParaRPr lang="en-US" sz="1100" dirty="0">
              <a:solidFill>
                <a:srgbClr val="000066"/>
              </a:solidFill>
            </a:endParaRPr>
          </a:p>
          <a:p>
            <a:r>
              <a:rPr lang="en-US" sz="1100" dirty="0">
                <a:solidFill>
                  <a:srgbClr val="000066"/>
                </a:solidFill>
              </a:rPr>
              <a:t>MATERIAL – ELEVATORS - ROLLERS – </a:t>
            </a:r>
            <a:r>
              <a:rPr lang="en-US" sz="1100" b="0" dirty="0">
                <a:solidFill>
                  <a:srgbClr val="000066"/>
                </a:solidFill>
              </a:rPr>
              <a:t>OEM inspected guide and thrust rollers and found no issue. Rollers will be reused. There is a mod in progress (WI 588-80-001 ACE Grease Line Size Increase (SA-D 82019)). See no issue in accomplishing ACE jobs.</a:t>
            </a:r>
          </a:p>
          <a:p>
            <a:endParaRPr lang="en-US" sz="1100" b="0" dirty="0">
              <a:solidFill>
                <a:srgbClr val="000066"/>
              </a:solidFill>
            </a:endParaRPr>
          </a:p>
          <a:p>
            <a:r>
              <a:rPr lang="en-US" sz="1100" dirty="0">
                <a:solidFill>
                  <a:srgbClr val="000066"/>
                </a:solidFill>
              </a:rPr>
              <a:t>TEMPORARY SERVICES </a:t>
            </a:r>
            <a:r>
              <a:rPr lang="en-US" sz="1100" b="0" dirty="0">
                <a:solidFill>
                  <a:srgbClr val="000066"/>
                </a:solidFill>
              </a:rPr>
              <a:t> -</a:t>
            </a:r>
            <a:r>
              <a:rPr lang="en-US" sz="1100" dirty="0">
                <a:solidFill>
                  <a:srgbClr val="000066"/>
                </a:solidFill>
              </a:rPr>
              <a:t> </a:t>
            </a:r>
            <a:r>
              <a:rPr lang="en-US" sz="1100" b="0" dirty="0">
                <a:solidFill>
                  <a:srgbClr val="000066"/>
                </a:solidFill>
              </a:rPr>
              <a:t>CHT TANK PRESERVATION and associated system jobs will not meet on time delivery</a:t>
            </a:r>
          </a:p>
          <a:p>
            <a:endParaRPr lang="en-US" sz="1100" dirty="0">
              <a:solidFill>
                <a:srgbClr val="000066"/>
              </a:solidFill>
            </a:endParaRPr>
          </a:p>
          <a:p>
            <a:r>
              <a:rPr lang="en-US" sz="1100" dirty="0">
                <a:solidFill>
                  <a:srgbClr val="000066"/>
                </a:solidFill>
              </a:rPr>
              <a:t>ASSESSMENTS - OPEN AND INSPECTION </a:t>
            </a:r>
            <a:r>
              <a:rPr lang="en-US" sz="1100" b="0" dirty="0">
                <a:solidFill>
                  <a:srgbClr val="000066"/>
                </a:solidFill>
              </a:rPr>
              <a:t>and Level II met 20% milestone</a:t>
            </a:r>
          </a:p>
          <a:p>
            <a:endParaRPr lang="en-US" sz="1100" dirty="0">
              <a:solidFill>
                <a:srgbClr val="000066"/>
              </a:solidFill>
            </a:endParaRPr>
          </a:p>
          <a:p>
            <a:pPr>
              <a:spcBef>
                <a:spcPts val="300"/>
              </a:spcBef>
              <a:spcAft>
                <a:spcPts val="300"/>
              </a:spcAft>
              <a:buClr>
                <a:srgbClr val="000066"/>
              </a:buClr>
            </a:pPr>
            <a:r>
              <a:rPr lang="en-US" sz="1200" dirty="0">
                <a:solidFill>
                  <a:srgbClr val="000066"/>
                </a:solidFill>
              </a:rPr>
              <a:t>DURATION DRIVERS:</a:t>
            </a:r>
          </a:p>
          <a:p>
            <a:pPr marL="628650" lvl="1" indent="-171450">
              <a:buFont typeface="Wingdings" panose="05000000000000000000" pitchFamily="2" charset="2"/>
              <a:buChar char="Ø"/>
            </a:pPr>
            <a:r>
              <a:rPr lang="en-US" sz="1100" dirty="0">
                <a:solidFill>
                  <a:srgbClr val="000066"/>
                </a:solidFill>
              </a:rPr>
              <a:t>MATERIAL– </a:t>
            </a:r>
            <a:endParaRPr lang="en-US" sz="1100" b="0" dirty="0">
              <a:solidFill>
                <a:srgbClr val="000066"/>
              </a:solidFill>
            </a:endParaRPr>
          </a:p>
          <a:p>
            <a:pPr marL="1085850" lvl="2" indent="-171450">
              <a:buFont typeface="Arial" panose="020B0604020202020204" pitchFamily="34" charset="0"/>
              <a:buChar char="•"/>
            </a:pPr>
            <a:r>
              <a:rPr lang="en-US" sz="1100" b="0" dirty="0">
                <a:solidFill>
                  <a:srgbClr val="000066"/>
                </a:solidFill>
              </a:rPr>
              <a:t>NO- SSDG Camshafts (Over executed requirement) – MITIGATED - AMA received one from new construction about two months ago. Installation/reassembly in progress.</a:t>
            </a:r>
          </a:p>
          <a:p>
            <a:pPr marL="1085850" lvl="2" indent="-171450">
              <a:buFont typeface="Arial" panose="020B0604020202020204" pitchFamily="34" charset="0"/>
              <a:buChar char="•"/>
            </a:pPr>
            <a:r>
              <a:rPr lang="en-US" sz="1100" b="0" dirty="0">
                <a:solidFill>
                  <a:srgbClr val="000066"/>
                </a:solidFill>
              </a:rPr>
              <a:t>NO - Elevator Rollers – MITIGATED -  OEM decision to reuse old ones  </a:t>
            </a:r>
          </a:p>
          <a:p>
            <a:pPr marL="628650" lvl="1" indent="-171450">
              <a:buFont typeface="Arial" panose="020B0604020202020204" pitchFamily="34" charset="0"/>
              <a:buChar char="•"/>
            </a:pPr>
            <a:endParaRPr lang="en-US" sz="1100" b="0" dirty="0">
              <a:solidFill>
                <a:srgbClr val="000066"/>
              </a:solidFill>
            </a:endParaRPr>
          </a:p>
          <a:p>
            <a:pPr marL="628650" lvl="1" indent="-171450">
              <a:buFont typeface="Wingdings" panose="05000000000000000000" pitchFamily="2" charset="2"/>
              <a:buChar char="Ø"/>
            </a:pPr>
            <a:r>
              <a:rPr lang="en-US" sz="1100" dirty="0">
                <a:solidFill>
                  <a:srgbClr val="000066"/>
                </a:solidFill>
              </a:rPr>
              <a:t>TEMPORARY SERVICES DELAY –</a:t>
            </a:r>
          </a:p>
          <a:p>
            <a:pPr marL="1085850" lvl="2" indent="-171450">
              <a:buFont typeface="Arial" panose="020B0604020202020204" pitchFamily="34" charset="0"/>
              <a:buChar char="•"/>
            </a:pPr>
            <a:r>
              <a:rPr lang="en-US" sz="1100" b="0" dirty="0">
                <a:solidFill>
                  <a:srgbClr val="000066"/>
                </a:solidFill>
              </a:rPr>
              <a:t>YES - CHT Tank preservation and ancillary equipment repair – Letter of Concern - One off issue  </a:t>
            </a:r>
          </a:p>
          <a:p>
            <a:pPr marL="628650" lvl="1" indent="-171450">
              <a:buFont typeface="Arial" panose="020B0604020202020204" pitchFamily="34" charset="0"/>
              <a:buChar char="•"/>
            </a:pPr>
            <a:endParaRPr lang="en-US" sz="1100" b="0" dirty="0">
              <a:solidFill>
                <a:srgbClr val="000066"/>
              </a:solidFill>
            </a:endParaRPr>
          </a:p>
          <a:p>
            <a:pPr marL="171450" indent="-171450">
              <a:spcBef>
                <a:spcPts val="300"/>
              </a:spcBef>
              <a:spcAft>
                <a:spcPts val="300"/>
              </a:spcAft>
              <a:buClr>
                <a:srgbClr val="000066"/>
              </a:buClr>
              <a:buFont typeface="Arial" panose="020B0604020202020204" pitchFamily="34" charset="0"/>
              <a:buChar char="•"/>
            </a:pPr>
            <a:endParaRPr lang="en-US" sz="1050" dirty="0">
              <a:solidFill>
                <a:srgbClr val="000066"/>
              </a:solidFill>
            </a:endParaRPr>
          </a:p>
          <a:p>
            <a:endParaRPr lang="en-US" sz="1050" dirty="0">
              <a:solidFill>
                <a:srgbClr val="000066"/>
              </a:solidFill>
            </a:endParaRPr>
          </a:p>
          <a:p>
            <a:endParaRPr lang="en-US" sz="1050" dirty="0">
              <a:solidFill>
                <a:srgbClr val="000066"/>
              </a:solidFill>
            </a:endParaRPr>
          </a:p>
          <a:p>
            <a:endParaRPr lang="en-US" sz="1050" dirty="0">
              <a:solidFill>
                <a:srgbClr val="000066"/>
              </a:solidFill>
            </a:endParaRPr>
          </a:p>
        </p:txBody>
      </p:sp>
    </p:spTree>
    <p:extLst>
      <p:ext uri="{BB962C8B-B14F-4D97-AF65-F5344CB8AC3E}">
        <p14:creationId xmlns:p14="http://schemas.microsoft.com/office/powerpoint/2010/main" val="3436787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8" name="TextBox 27"/>
          <p:cNvSpPr txBox="1">
            <a:spLocks noChangeArrowheads="1"/>
          </p:cNvSpPr>
          <p:nvPr/>
        </p:nvSpPr>
        <p:spPr bwMode="auto">
          <a:xfrm>
            <a:off x="6629400" y="5726113"/>
            <a:ext cx="1676400" cy="369887"/>
          </a:xfrm>
          <a:prstGeom prst="rect">
            <a:avLst/>
          </a:prstGeom>
          <a:noFill/>
          <a:ln w="9525">
            <a:noFill/>
            <a:miter lim="800000"/>
            <a:headEnd/>
            <a:tailEnd/>
          </a:ln>
        </p:spPr>
        <p:txBody>
          <a:bodyPr>
            <a:spAutoFit/>
          </a:bodyPr>
          <a:lstStyle/>
          <a:p>
            <a:r>
              <a:rPr lang="en-US" dirty="0">
                <a:solidFill>
                  <a:schemeClr val="bg1"/>
                </a:solidFill>
              </a:rPr>
              <a:t>PLACE HOLDER</a:t>
            </a:r>
          </a:p>
        </p:txBody>
      </p:sp>
      <p:sp>
        <p:nvSpPr>
          <p:cNvPr id="9" name="TextBox 17"/>
          <p:cNvSpPr txBox="1">
            <a:spLocks noChangeArrowheads="1"/>
          </p:cNvSpPr>
          <p:nvPr/>
        </p:nvSpPr>
        <p:spPr bwMode="auto">
          <a:xfrm>
            <a:off x="1" y="794549"/>
            <a:ext cx="9144000" cy="5339923"/>
          </a:xfrm>
          <a:prstGeom prst="rect">
            <a:avLst/>
          </a:prstGeom>
          <a:noFill/>
          <a:ln w="9525">
            <a:noFill/>
            <a:miter lim="800000"/>
            <a:headEnd/>
            <a:tailEnd/>
          </a:ln>
        </p:spPr>
        <p:txBody>
          <a:bodyPr wrap="square">
            <a:spAutoFit/>
          </a:bodyPr>
          <a:lstStyle/>
          <a:p>
            <a:pPr algn="ctr"/>
            <a:r>
              <a:rPr lang="en-US" sz="1000" dirty="0"/>
              <a:t> </a:t>
            </a:r>
            <a:r>
              <a:rPr lang="en-US" sz="2000" dirty="0">
                <a:solidFill>
                  <a:srgbClr val="000066"/>
                </a:solidFill>
              </a:rPr>
              <a:t>E2E Process Compliance Issues</a:t>
            </a:r>
          </a:p>
          <a:p>
            <a:pPr algn="ctr"/>
            <a:endParaRPr lang="en-US" sz="1100" b="0" dirty="0">
              <a:solidFill>
                <a:srgbClr val="000066"/>
              </a:solidFill>
            </a:endParaRPr>
          </a:p>
          <a:p>
            <a:r>
              <a:rPr lang="en-US" sz="1100" dirty="0">
                <a:solidFill>
                  <a:srgbClr val="000066"/>
                </a:solidFill>
              </a:rPr>
              <a:t>FUNDING - WEEK 5 -</a:t>
            </a:r>
            <a:r>
              <a:rPr lang="en-US" sz="1100" b="0" dirty="0">
                <a:solidFill>
                  <a:srgbClr val="000066"/>
                </a:solidFill>
              </a:rPr>
              <a:t> </a:t>
            </a:r>
            <a:r>
              <a:rPr lang="en-US" sz="1100" dirty="0">
                <a:solidFill>
                  <a:srgbClr val="000066"/>
                </a:solidFill>
              </a:rPr>
              <a:t>MOISTURE SEPARATORS - </a:t>
            </a:r>
            <a:r>
              <a:rPr lang="en-US" sz="1100" b="0" dirty="0">
                <a:solidFill>
                  <a:srgbClr val="000066"/>
                </a:solidFill>
              </a:rPr>
              <a:t>Failure To Acquire Funding For Moisture Separators And Begin Shop Fabrication By Mid January Will Impact The PCD Milestone Moist/Sep Pre-fab.  </a:t>
            </a:r>
          </a:p>
          <a:p>
            <a:endParaRPr lang="en-US" sz="1100" b="0" dirty="0">
              <a:solidFill>
                <a:srgbClr val="000066"/>
              </a:solidFill>
            </a:endParaRPr>
          </a:p>
          <a:p>
            <a:r>
              <a:rPr lang="en-US" sz="1100" dirty="0">
                <a:solidFill>
                  <a:srgbClr val="000066"/>
                </a:solidFill>
              </a:rPr>
              <a:t>GROWTH - WEEK 26 - SUPPLY VENTILATION PLENUMS – </a:t>
            </a:r>
            <a:r>
              <a:rPr lang="en-US" sz="1100" b="0" dirty="0">
                <a:solidFill>
                  <a:srgbClr val="000066"/>
                </a:solidFill>
              </a:rPr>
              <a:t>EOA moved to 19JAN 18 In Support Of Repairs To Supply Ventilation Plenums And Trunks. Blast complete on the Original 12 plenums with 4 plenums requiring significant work.</a:t>
            </a:r>
          </a:p>
          <a:p>
            <a:pPr>
              <a:lnSpc>
                <a:spcPct val="200000"/>
              </a:lnSpc>
            </a:pPr>
            <a:r>
              <a:rPr lang="en-US" sz="1100" dirty="0">
                <a:solidFill>
                  <a:srgbClr val="000066"/>
                </a:solidFill>
              </a:rPr>
              <a:t>NEW WORK – WEEK 28 - </a:t>
            </a:r>
            <a:r>
              <a:rPr lang="en-US" sz="1100" b="0" dirty="0">
                <a:solidFill>
                  <a:srgbClr val="000066"/>
                </a:solidFill>
              </a:rPr>
              <a:t>42 day Extension Request (R 061610Z JUN 16 ZYB) - AUXILIARY MACHINERY SPACE BILGE PRESERVATION.</a:t>
            </a:r>
          </a:p>
          <a:p>
            <a:r>
              <a:rPr lang="en-US" sz="1100" b="0" dirty="0">
                <a:solidFill>
                  <a:srgbClr val="000066"/>
                </a:solidFill>
              </a:rPr>
              <a:t>Request availability completion extension of 42 days </a:t>
            </a:r>
          </a:p>
          <a:p>
            <a:pPr>
              <a:lnSpc>
                <a:spcPct val="200000"/>
              </a:lnSpc>
            </a:pPr>
            <a:r>
              <a:rPr lang="en-US" sz="1100" dirty="0">
                <a:solidFill>
                  <a:srgbClr val="000066"/>
                </a:solidFill>
              </a:rPr>
              <a:t>NEW WORK - C+21 IPTD</a:t>
            </a:r>
            <a:r>
              <a:rPr lang="en-US" sz="1100" b="0" dirty="0">
                <a:solidFill>
                  <a:srgbClr val="000066"/>
                </a:solidFill>
              </a:rPr>
              <a:t>: Avail extension #1 was due to BILGE PRESERVATION added to the package after 100% Lock and prior to start</a:t>
            </a:r>
          </a:p>
          <a:p>
            <a:pPr>
              <a:lnSpc>
                <a:spcPct val="200000"/>
              </a:lnSpc>
            </a:pPr>
            <a:r>
              <a:rPr lang="en-US" sz="1100" dirty="0">
                <a:solidFill>
                  <a:srgbClr val="000066"/>
                </a:solidFill>
              </a:rPr>
              <a:t>GROWTH - C+21 IPTD: </a:t>
            </a:r>
            <a:r>
              <a:rPr lang="en-US" sz="1100" b="0" dirty="0">
                <a:solidFill>
                  <a:srgbClr val="000066"/>
                </a:solidFill>
              </a:rPr>
              <a:t>Avail Extension #2 due to the following:; Tank structural growth work</a:t>
            </a:r>
          </a:p>
          <a:p>
            <a:pPr>
              <a:lnSpc>
                <a:spcPct val="200000"/>
              </a:lnSpc>
            </a:pPr>
            <a:r>
              <a:rPr lang="en-US" sz="1100" dirty="0">
                <a:solidFill>
                  <a:srgbClr val="000066"/>
                </a:solidFill>
              </a:rPr>
              <a:t>GROWTH - C+21 IPTD: </a:t>
            </a:r>
            <a:r>
              <a:rPr lang="en-US" sz="1100" b="0" dirty="0">
                <a:solidFill>
                  <a:srgbClr val="000066"/>
                </a:solidFill>
              </a:rPr>
              <a:t>Avail Extension #2 due to the following: SSTG voltage regulator install</a:t>
            </a:r>
          </a:p>
          <a:p>
            <a:pPr>
              <a:lnSpc>
                <a:spcPct val="200000"/>
              </a:lnSpc>
            </a:pPr>
            <a:r>
              <a:rPr lang="en-US" sz="1100" dirty="0">
                <a:solidFill>
                  <a:srgbClr val="000066"/>
                </a:solidFill>
              </a:rPr>
              <a:t>GROWTH - C+21 IPTD: </a:t>
            </a:r>
            <a:r>
              <a:rPr lang="en-US" sz="1100" b="0" dirty="0">
                <a:solidFill>
                  <a:srgbClr val="000066"/>
                </a:solidFill>
              </a:rPr>
              <a:t>Avail Extension #2 due to the following:  M-L Replace Vent Trunk moisture separators </a:t>
            </a:r>
          </a:p>
          <a:p>
            <a:pPr>
              <a:lnSpc>
                <a:spcPct val="150000"/>
              </a:lnSpc>
              <a:spcBef>
                <a:spcPts val="300"/>
              </a:spcBef>
              <a:spcAft>
                <a:spcPts val="300"/>
              </a:spcAft>
              <a:buClr>
                <a:srgbClr val="000066"/>
              </a:buClr>
            </a:pPr>
            <a:endParaRPr lang="en-US" sz="1200" dirty="0">
              <a:solidFill>
                <a:srgbClr val="000066"/>
              </a:solidFill>
            </a:endParaRPr>
          </a:p>
          <a:p>
            <a:pPr>
              <a:lnSpc>
                <a:spcPct val="150000"/>
              </a:lnSpc>
              <a:spcBef>
                <a:spcPts val="300"/>
              </a:spcBef>
              <a:spcAft>
                <a:spcPts val="300"/>
              </a:spcAft>
              <a:buClr>
                <a:srgbClr val="000066"/>
              </a:buClr>
            </a:pPr>
            <a:r>
              <a:rPr lang="en-US" sz="1200" dirty="0">
                <a:solidFill>
                  <a:srgbClr val="000066"/>
                </a:solidFill>
              </a:rPr>
              <a:t>DURATION DRIVERS:</a:t>
            </a:r>
          </a:p>
          <a:p>
            <a:pPr marL="628650" lvl="1" indent="-171450">
              <a:buFont typeface="Wingdings" panose="05000000000000000000" pitchFamily="2" charset="2"/>
              <a:buChar char="Ø"/>
            </a:pPr>
            <a:r>
              <a:rPr lang="en-US" sz="1100" dirty="0">
                <a:solidFill>
                  <a:srgbClr val="000066"/>
                </a:solidFill>
              </a:rPr>
              <a:t>FUNDING – </a:t>
            </a:r>
          </a:p>
          <a:p>
            <a:pPr marL="1085850" lvl="2" indent="-171450">
              <a:buFont typeface="Arial" panose="020B0604020202020204" pitchFamily="34" charset="0"/>
              <a:buChar char="•"/>
            </a:pPr>
            <a:r>
              <a:rPr lang="en-US" sz="1100" dirty="0">
                <a:solidFill>
                  <a:srgbClr val="000066"/>
                </a:solidFill>
              </a:rPr>
              <a:t>YES - </a:t>
            </a:r>
            <a:r>
              <a:rPr lang="en-US" sz="1100" b="0" dirty="0">
                <a:solidFill>
                  <a:srgbClr val="000066"/>
                </a:solidFill>
              </a:rPr>
              <a:t>MOISTURE SEPARATOR - Delayed work progress on shop fabrication</a:t>
            </a:r>
          </a:p>
          <a:p>
            <a:pPr lvl="2"/>
            <a:endParaRPr lang="en-US" sz="1100" b="0" dirty="0">
              <a:solidFill>
                <a:srgbClr val="000066"/>
              </a:solidFill>
            </a:endParaRPr>
          </a:p>
          <a:p>
            <a:pPr marL="628650" lvl="1" indent="-171450">
              <a:buFont typeface="Wingdings" panose="05000000000000000000" pitchFamily="2" charset="2"/>
              <a:buChar char="Ø"/>
            </a:pPr>
            <a:r>
              <a:rPr lang="en-US" sz="1100" dirty="0">
                <a:solidFill>
                  <a:srgbClr val="000066"/>
                </a:solidFill>
              </a:rPr>
              <a:t>GROWTH – </a:t>
            </a:r>
            <a:endParaRPr lang="en-US" sz="1100" b="0" dirty="0">
              <a:solidFill>
                <a:srgbClr val="000066"/>
              </a:solidFill>
            </a:endParaRPr>
          </a:p>
          <a:p>
            <a:pPr marL="1085850" lvl="2" indent="-171450">
              <a:buFont typeface="Arial" panose="020B0604020202020204" pitchFamily="34" charset="0"/>
              <a:buChar char="•"/>
            </a:pPr>
            <a:r>
              <a:rPr lang="en-US" sz="1100" dirty="0">
                <a:solidFill>
                  <a:srgbClr val="000066"/>
                </a:solidFill>
              </a:rPr>
              <a:t>YES </a:t>
            </a:r>
            <a:r>
              <a:rPr lang="en-US" sz="1100" b="0" dirty="0">
                <a:solidFill>
                  <a:srgbClr val="000066"/>
                </a:solidFill>
              </a:rPr>
              <a:t>-  SUPPLY VENTILATION PLENUMS &amp; SSTG SCD 11158K -  Avail Extension request</a:t>
            </a:r>
            <a:endParaRPr lang="en-US" sz="1100" dirty="0">
              <a:solidFill>
                <a:srgbClr val="000066"/>
              </a:solidFill>
            </a:endParaRPr>
          </a:p>
          <a:p>
            <a:pPr lvl="1"/>
            <a:endParaRPr lang="en-US" sz="1100" b="0" dirty="0">
              <a:solidFill>
                <a:srgbClr val="000066"/>
              </a:solidFill>
            </a:endParaRPr>
          </a:p>
          <a:p>
            <a:pPr marL="628650" lvl="1" indent="-171450">
              <a:buFont typeface="Wingdings" panose="05000000000000000000" pitchFamily="2" charset="2"/>
              <a:buChar char="Ø"/>
            </a:pPr>
            <a:r>
              <a:rPr lang="en-US" sz="1100" dirty="0">
                <a:solidFill>
                  <a:srgbClr val="000066"/>
                </a:solidFill>
              </a:rPr>
              <a:t>NEW WORK  –</a:t>
            </a:r>
          </a:p>
          <a:p>
            <a:pPr marL="1085850" lvl="2" indent="-171450">
              <a:buFont typeface="Arial" panose="020B0604020202020204" pitchFamily="34" charset="0"/>
              <a:buChar char="•"/>
            </a:pPr>
            <a:r>
              <a:rPr lang="en-US" sz="1100" dirty="0">
                <a:solidFill>
                  <a:srgbClr val="000066"/>
                </a:solidFill>
              </a:rPr>
              <a:t>YES - </a:t>
            </a:r>
            <a:r>
              <a:rPr lang="en-US" sz="1100" b="0" dirty="0">
                <a:solidFill>
                  <a:srgbClr val="000066"/>
                </a:solidFill>
              </a:rPr>
              <a:t>AUXILIARY MACHINERY SPACE BILGE PRESERVATION.- Avail Extension request</a:t>
            </a:r>
            <a:endParaRPr lang="en-US" sz="1050" dirty="0">
              <a:solidFill>
                <a:srgbClr val="000066"/>
              </a:solidFill>
            </a:endParaRPr>
          </a:p>
        </p:txBody>
      </p:sp>
      <p:sp>
        <p:nvSpPr>
          <p:cNvPr id="5" name="Rectangle 4"/>
          <p:cNvSpPr>
            <a:spLocks noGrp="1" noChangeArrowheads="1"/>
          </p:cNvSpPr>
          <p:nvPr>
            <p:ph type="title"/>
          </p:nvPr>
        </p:nvSpPr>
        <p:spPr>
          <a:xfrm>
            <a:off x="487353" y="49104"/>
            <a:ext cx="8229600" cy="656898"/>
          </a:xfrm>
        </p:spPr>
        <p:txBody>
          <a:bodyPr>
            <a:noAutofit/>
          </a:bodyPr>
          <a:lstStyle/>
          <a:p>
            <a:pPr>
              <a:spcBef>
                <a:spcPts val="200"/>
              </a:spcBef>
            </a:pPr>
            <a:br>
              <a:rPr lang="en-US" sz="2400" dirty="0">
                <a:solidFill>
                  <a:srgbClr val="000066"/>
                </a:solidFill>
              </a:rPr>
            </a:br>
            <a:r>
              <a:rPr lang="en-US" dirty="0">
                <a:solidFill>
                  <a:srgbClr val="000066"/>
                </a:solidFill>
              </a:rPr>
              <a:t>USS BOXER SRA1-1</a:t>
            </a:r>
            <a:br>
              <a:rPr lang="en-US" sz="2000" dirty="0">
                <a:solidFill>
                  <a:srgbClr val="000066"/>
                </a:solidFill>
              </a:rPr>
            </a:br>
            <a:r>
              <a:rPr lang="en-US" sz="1800" dirty="0">
                <a:solidFill>
                  <a:srgbClr val="0E02FE"/>
                </a:solidFill>
              </a:rPr>
              <a:t>11/28/2016 – 03/02/2018 (C+180) </a:t>
            </a:r>
            <a:r>
              <a:rPr lang="en-US" sz="1600" dirty="0">
                <a:solidFill>
                  <a:srgbClr val="FF0000"/>
                </a:solidFill>
              </a:rPr>
              <a:t> </a:t>
            </a:r>
            <a:br>
              <a:rPr lang="en-US" sz="1200" dirty="0">
                <a:solidFill>
                  <a:srgbClr val="000066"/>
                </a:solidFill>
              </a:rPr>
            </a:br>
            <a:endParaRPr lang="en-US" sz="2400" dirty="0">
              <a:solidFill>
                <a:srgbClr val="000066"/>
              </a:solidFill>
            </a:endParaRPr>
          </a:p>
        </p:txBody>
      </p:sp>
    </p:spTree>
    <p:extLst>
      <p:ext uri="{BB962C8B-B14F-4D97-AF65-F5344CB8AC3E}">
        <p14:creationId xmlns:p14="http://schemas.microsoft.com/office/powerpoint/2010/main" val="995654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7"/>
          <p:cNvSpPr txBox="1">
            <a:spLocks noChangeArrowheads="1"/>
          </p:cNvSpPr>
          <p:nvPr/>
        </p:nvSpPr>
        <p:spPr bwMode="auto">
          <a:xfrm>
            <a:off x="108295" y="766962"/>
            <a:ext cx="9035705" cy="3839513"/>
          </a:xfrm>
          <a:prstGeom prst="rect">
            <a:avLst/>
          </a:prstGeom>
          <a:noFill/>
          <a:ln w="9525">
            <a:noFill/>
            <a:miter lim="800000"/>
            <a:headEnd/>
            <a:tailEnd/>
          </a:ln>
        </p:spPr>
        <p:txBody>
          <a:bodyPr wrap="square">
            <a:spAutoFit/>
          </a:bodyPr>
          <a:lstStyle/>
          <a:p>
            <a:pPr algn="ctr"/>
            <a:r>
              <a:rPr lang="en-US" sz="1000" dirty="0"/>
              <a:t> </a:t>
            </a:r>
            <a:r>
              <a:rPr lang="en-US" sz="2000" dirty="0">
                <a:solidFill>
                  <a:srgbClr val="000066"/>
                </a:solidFill>
              </a:rPr>
              <a:t>E2E Process Compliance Issues</a:t>
            </a:r>
          </a:p>
          <a:p>
            <a:pPr algn="ctr"/>
            <a:endParaRPr lang="en-US" sz="1100" b="0" dirty="0">
              <a:solidFill>
                <a:srgbClr val="000066"/>
              </a:solidFill>
            </a:endParaRPr>
          </a:p>
          <a:p>
            <a:pPr>
              <a:lnSpc>
                <a:spcPct val="150000"/>
              </a:lnSpc>
            </a:pPr>
            <a:r>
              <a:rPr lang="en-US" sz="1100" dirty="0">
                <a:solidFill>
                  <a:srgbClr val="000066"/>
                </a:solidFill>
              </a:rPr>
              <a:t>EXECUTION -  All tanks open for inspection and repair (43 of 43). Setup for preservation is I/P. </a:t>
            </a:r>
            <a:r>
              <a:rPr lang="en-US" sz="1100" b="0" dirty="0">
                <a:solidFill>
                  <a:srgbClr val="000066"/>
                </a:solidFill>
              </a:rPr>
              <a:t> </a:t>
            </a:r>
          </a:p>
          <a:p>
            <a:pPr>
              <a:lnSpc>
                <a:spcPct val="150000"/>
              </a:lnSpc>
            </a:pPr>
            <a:r>
              <a:rPr lang="en-US" sz="1100" dirty="0">
                <a:solidFill>
                  <a:srgbClr val="000066"/>
                </a:solidFill>
              </a:rPr>
              <a:t>PRE AVAIL ASSESSMENTS – </a:t>
            </a:r>
            <a:r>
              <a:rPr lang="en-US" sz="1100" b="0" dirty="0">
                <a:solidFill>
                  <a:srgbClr val="000066"/>
                </a:solidFill>
              </a:rPr>
              <a:t>Completed on time ISO work package development - G1N6 Completed and closed</a:t>
            </a:r>
          </a:p>
          <a:p>
            <a:pPr>
              <a:lnSpc>
                <a:spcPct val="150000"/>
              </a:lnSpc>
            </a:pPr>
            <a:r>
              <a:rPr lang="en-US" sz="1100" dirty="0">
                <a:solidFill>
                  <a:srgbClr val="000066"/>
                </a:solidFill>
              </a:rPr>
              <a:t>DURATION – ADS </a:t>
            </a:r>
            <a:r>
              <a:rPr lang="en-US" sz="1100" b="0" dirty="0">
                <a:solidFill>
                  <a:srgbClr val="000066"/>
                </a:solidFill>
              </a:rPr>
              <a:t>- Avail duration mitigated to Green – deferred SPS-48G and SSDS</a:t>
            </a:r>
          </a:p>
          <a:p>
            <a:pPr>
              <a:lnSpc>
                <a:spcPct val="150000"/>
              </a:lnSpc>
            </a:pPr>
            <a:r>
              <a:rPr lang="en-US" sz="1100" dirty="0">
                <a:solidFill>
                  <a:srgbClr val="000066"/>
                </a:solidFill>
              </a:rPr>
              <a:t>DEFERRALS – </a:t>
            </a:r>
            <a:r>
              <a:rPr lang="en-US" sz="1100" b="0" dirty="0">
                <a:solidFill>
                  <a:srgbClr val="000066"/>
                </a:solidFill>
              </a:rPr>
              <a:t>No deferrals requested</a:t>
            </a:r>
          </a:p>
          <a:p>
            <a:pPr>
              <a:spcBef>
                <a:spcPts val="300"/>
              </a:spcBef>
              <a:spcAft>
                <a:spcPts val="300"/>
              </a:spcAft>
              <a:buClr>
                <a:srgbClr val="000066"/>
              </a:buClr>
            </a:pPr>
            <a:endParaRPr lang="en-US" sz="1200" dirty="0">
              <a:solidFill>
                <a:srgbClr val="000066"/>
              </a:solidFill>
            </a:endParaRPr>
          </a:p>
          <a:p>
            <a:pPr>
              <a:spcBef>
                <a:spcPts val="300"/>
              </a:spcBef>
              <a:spcAft>
                <a:spcPts val="300"/>
              </a:spcAft>
              <a:buClr>
                <a:srgbClr val="000066"/>
              </a:buClr>
            </a:pPr>
            <a:r>
              <a:rPr lang="en-US" sz="1200" dirty="0">
                <a:solidFill>
                  <a:srgbClr val="000066"/>
                </a:solidFill>
              </a:rPr>
              <a:t>DURATION DRIVERS:</a:t>
            </a:r>
          </a:p>
          <a:p>
            <a:pPr marL="628650" lvl="1" indent="-171450">
              <a:buFont typeface="Wingdings" panose="05000000000000000000" pitchFamily="2" charset="2"/>
              <a:buChar char="Ø"/>
            </a:pPr>
            <a:r>
              <a:rPr lang="en-US" sz="1100" dirty="0">
                <a:solidFill>
                  <a:srgbClr val="000066"/>
                </a:solidFill>
              </a:rPr>
              <a:t>YES - </a:t>
            </a:r>
            <a:r>
              <a:rPr lang="en-US" sz="1100" b="0" dirty="0">
                <a:solidFill>
                  <a:srgbClr val="000066"/>
                </a:solidFill>
              </a:rPr>
              <a:t>NAVAL MESSAGE: AMPN/REF A IS SWRMC TWO WEEK SRA EXTENSION REQUEST ISO SF TRAINING AND CERTIFICATION.// GENTEXT/REMARKS/1. REF A REQUEST APPROVED. 2. SUBJ SRA DATES CHANGED AS FOL:USS SOMERSET (LPD 25) FY17 SRA SSD 18SEP17-01JUN18 VICE 18SEP17-18MAY18 </a:t>
            </a:r>
          </a:p>
          <a:p>
            <a:endParaRPr lang="en-US" sz="1050" dirty="0">
              <a:solidFill>
                <a:srgbClr val="000066"/>
              </a:solidFill>
            </a:endParaRPr>
          </a:p>
          <a:p>
            <a:r>
              <a:rPr lang="en-US" sz="1200" b="0" dirty="0">
                <a:solidFill>
                  <a:srgbClr val="000066"/>
                </a:solidFill>
              </a:rPr>
              <a:t>*Avail extension driver in execution:  Purifiers (3 Lube Oil Purifiers, 1 Fuel Oil Purifier) were in lay-up throughout execution, and did not work correctly when brought back online due sediment caked in.  </a:t>
            </a:r>
          </a:p>
          <a:p>
            <a:r>
              <a:rPr lang="en-US" sz="1200" b="0" dirty="0">
                <a:solidFill>
                  <a:srgbClr val="000066"/>
                </a:solidFill>
              </a:rPr>
              <a:t>- TSRA conducted prior to avail.  Results for LOP:  "Operational." No assessment noted on FOP.</a:t>
            </a:r>
          </a:p>
          <a:p>
            <a:r>
              <a:rPr lang="en-US" sz="1200" b="0" dirty="0">
                <a:solidFill>
                  <a:srgbClr val="000066"/>
                </a:solidFill>
              </a:rPr>
              <a:t>- Only repair job written:  EM02-WG14 - Lube Oil Purifier pressure gage not operational. Not related to issue stated above.</a:t>
            </a:r>
          </a:p>
          <a:p>
            <a:endParaRPr lang="en-US" sz="1050" b="0" dirty="0">
              <a:solidFill>
                <a:srgbClr val="000066"/>
              </a:solidFill>
            </a:endParaRPr>
          </a:p>
          <a:p>
            <a:endParaRPr lang="en-US" sz="1050" b="0" dirty="0">
              <a:solidFill>
                <a:srgbClr val="000066"/>
              </a:solidFill>
            </a:endParaRPr>
          </a:p>
        </p:txBody>
      </p:sp>
      <p:sp>
        <p:nvSpPr>
          <p:cNvPr id="37898" name="TextBox 27"/>
          <p:cNvSpPr txBox="1">
            <a:spLocks noChangeArrowheads="1"/>
          </p:cNvSpPr>
          <p:nvPr/>
        </p:nvSpPr>
        <p:spPr bwMode="auto">
          <a:xfrm>
            <a:off x="6629400" y="5726113"/>
            <a:ext cx="1676400" cy="369887"/>
          </a:xfrm>
          <a:prstGeom prst="rect">
            <a:avLst/>
          </a:prstGeom>
          <a:noFill/>
          <a:ln w="9525">
            <a:noFill/>
            <a:miter lim="800000"/>
            <a:headEnd/>
            <a:tailEnd/>
          </a:ln>
        </p:spPr>
        <p:txBody>
          <a:bodyPr>
            <a:spAutoFit/>
          </a:bodyPr>
          <a:lstStyle/>
          <a:p>
            <a:r>
              <a:rPr lang="en-US" dirty="0">
                <a:solidFill>
                  <a:schemeClr val="bg1"/>
                </a:solidFill>
              </a:rPr>
              <a:t>PLACE HOLDER</a:t>
            </a:r>
          </a:p>
        </p:txBody>
      </p:sp>
      <p:sp>
        <p:nvSpPr>
          <p:cNvPr id="7" name="Rectangle 4"/>
          <p:cNvSpPr>
            <a:spLocks noGrp="1" noChangeArrowheads="1"/>
          </p:cNvSpPr>
          <p:nvPr>
            <p:ph type="title"/>
          </p:nvPr>
        </p:nvSpPr>
        <p:spPr>
          <a:xfrm>
            <a:off x="487353" y="49104"/>
            <a:ext cx="8229600" cy="656898"/>
          </a:xfrm>
        </p:spPr>
        <p:txBody>
          <a:bodyPr>
            <a:noAutofit/>
          </a:bodyPr>
          <a:lstStyle/>
          <a:p>
            <a:pPr>
              <a:spcBef>
                <a:spcPts val="200"/>
              </a:spcBef>
            </a:pPr>
            <a:br>
              <a:rPr lang="en-US" sz="2400" dirty="0">
                <a:solidFill>
                  <a:srgbClr val="000066"/>
                </a:solidFill>
              </a:rPr>
            </a:br>
            <a:r>
              <a:rPr lang="en-US" dirty="0">
                <a:solidFill>
                  <a:srgbClr val="000066"/>
                </a:solidFill>
              </a:rPr>
              <a:t>USS SOMERSET SRA1-1</a:t>
            </a:r>
            <a:br>
              <a:rPr lang="en-US" sz="2000" dirty="0">
                <a:solidFill>
                  <a:srgbClr val="000066"/>
                </a:solidFill>
              </a:rPr>
            </a:br>
            <a:r>
              <a:rPr lang="en-US" sz="1800" dirty="0">
                <a:solidFill>
                  <a:srgbClr val="0E02FE"/>
                </a:solidFill>
              </a:rPr>
              <a:t>9/18/2017 – 6/1/2019 (C+89)</a:t>
            </a:r>
            <a:br>
              <a:rPr lang="en-US" sz="1200" dirty="0">
                <a:solidFill>
                  <a:srgbClr val="000066"/>
                </a:solidFill>
              </a:rPr>
            </a:br>
            <a:endParaRPr lang="en-US" sz="2400" dirty="0">
              <a:solidFill>
                <a:srgbClr val="000066"/>
              </a:solidFill>
            </a:endParaRPr>
          </a:p>
        </p:txBody>
      </p:sp>
    </p:spTree>
    <p:extLst>
      <p:ext uri="{BB962C8B-B14F-4D97-AF65-F5344CB8AC3E}">
        <p14:creationId xmlns:p14="http://schemas.microsoft.com/office/powerpoint/2010/main" val="3650857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611"/>
            <a:ext cx="9143999" cy="479883"/>
          </a:xfrm>
          <a:noFill/>
        </p:spPr>
        <p:txBody>
          <a:bodyPr vert="horz" wrap="square" lIns="91201" tIns="45597" rIns="91201" bIns="45597" rtlCol="0" anchor="ctr">
            <a:spAutoFit/>
          </a:bodyPr>
          <a:lstStyle/>
          <a:p>
            <a:pPr fontAlgn="base">
              <a:spcAft>
                <a:spcPct val="0"/>
              </a:spcAft>
            </a:pPr>
            <a:r>
              <a:rPr lang="en-US" dirty="0">
                <a:solidFill>
                  <a:srgbClr val="003366"/>
                </a:solidFill>
                <a:latin typeface="Arial" charset="0"/>
                <a:ea typeface="MS PGothic" pitchFamily="34" charset="-128"/>
                <a:cs typeface="+mn-cs"/>
              </a:rPr>
              <a:t>Amphibious Ship WG and Way Ahead</a:t>
            </a:r>
          </a:p>
        </p:txBody>
      </p:sp>
      <p:sp>
        <p:nvSpPr>
          <p:cNvPr id="3" name="Content Placeholder 2"/>
          <p:cNvSpPr>
            <a:spLocks noGrp="1"/>
          </p:cNvSpPr>
          <p:nvPr>
            <p:ph idx="1"/>
          </p:nvPr>
        </p:nvSpPr>
        <p:spPr>
          <a:xfrm>
            <a:off x="414068" y="785710"/>
            <a:ext cx="8355028" cy="4400715"/>
          </a:xfrm>
        </p:spPr>
        <p:txBody>
          <a:bodyPr/>
          <a:lstStyle/>
          <a:p>
            <a:r>
              <a:rPr lang="en-US" sz="1200" b="1" dirty="0">
                <a:solidFill>
                  <a:srgbClr val="1F497D"/>
                </a:solidFill>
                <a:cs typeface="Arial" pitchFamily="34" charset="0"/>
              </a:rPr>
              <a:t>O-6 level meeting held 20-21 Sep with representatives from SEA 21, CNRMC, SEA 05, RMCs, TYCOM, ESG, PEO, NAVSUP, MARFORCOM, FFC, INSURV, and SPAWAR</a:t>
            </a:r>
          </a:p>
          <a:p>
            <a:pPr lvl="1"/>
            <a:r>
              <a:rPr lang="en-US" sz="1200" b="1" dirty="0">
                <a:solidFill>
                  <a:srgbClr val="1F497D"/>
                </a:solidFill>
                <a:cs typeface="Arial" pitchFamily="34" charset="0"/>
              </a:rPr>
              <a:t>Review availabilities to identify root causes for avail extensions</a:t>
            </a:r>
          </a:p>
          <a:p>
            <a:pPr lvl="1"/>
            <a:r>
              <a:rPr lang="en-US" sz="1200" b="1" dirty="0">
                <a:solidFill>
                  <a:srgbClr val="1F497D"/>
                </a:solidFill>
                <a:cs typeface="Arial" pitchFamily="34" charset="0"/>
              </a:rPr>
              <a:t>Develop actionable recommendations to improve performance</a:t>
            </a:r>
          </a:p>
          <a:p>
            <a:r>
              <a:rPr lang="en-US" sz="1200" b="1" dirty="0">
                <a:solidFill>
                  <a:srgbClr val="1F497D"/>
                </a:solidFill>
                <a:cs typeface="Arial" pitchFamily="34" charset="0"/>
              </a:rPr>
              <a:t>Planning, Long Lead Time Material (LLTM), Execution, and Growth/New work identified as key challenge areas during avail analysis; </a:t>
            </a:r>
          </a:p>
          <a:p>
            <a:pPr lvl="1"/>
            <a:r>
              <a:rPr lang="en-US" sz="1200" b="1" dirty="0">
                <a:solidFill>
                  <a:srgbClr val="1F497D"/>
                </a:solidFill>
                <a:cs typeface="Arial" pitchFamily="34" charset="0"/>
              </a:rPr>
              <a:t>3PP spec quality, late adds			  </a:t>
            </a:r>
          </a:p>
          <a:p>
            <a:pPr lvl="1"/>
            <a:r>
              <a:rPr lang="en-US" sz="1200" b="1" dirty="0">
                <a:solidFill>
                  <a:srgbClr val="1F497D"/>
                </a:solidFill>
                <a:cs typeface="Arial" pitchFamily="34" charset="0"/>
              </a:rPr>
              <a:t>No clear material process owner 			 </a:t>
            </a:r>
          </a:p>
          <a:p>
            <a:pPr lvl="1"/>
            <a:r>
              <a:rPr lang="en-US" sz="1200" b="1" dirty="0">
                <a:solidFill>
                  <a:srgbClr val="1F497D"/>
                </a:solidFill>
                <a:cs typeface="Arial" pitchFamily="34" charset="0"/>
              </a:rPr>
              <a:t>Contracting strategy</a:t>
            </a:r>
          </a:p>
          <a:p>
            <a:pPr lvl="1"/>
            <a:r>
              <a:rPr lang="en-US" sz="1200" b="1" dirty="0">
                <a:solidFill>
                  <a:srgbClr val="1F497D"/>
                </a:solidFill>
                <a:cs typeface="Arial" pitchFamily="34" charset="0"/>
              </a:rPr>
              <a:t>Inadequate Integrated Production Schedules (IPS) 	 </a:t>
            </a:r>
          </a:p>
          <a:p>
            <a:pPr lvl="1"/>
            <a:r>
              <a:rPr lang="en-US" sz="1200" b="1" dirty="0">
                <a:solidFill>
                  <a:srgbClr val="1F497D"/>
                </a:solidFill>
                <a:cs typeface="Arial" pitchFamily="34" charset="0"/>
              </a:rPr>
              <a:t>Change management</a:t>
            </a:r>
          </a:p>
          <a:p>
            <a:r>
              <a:rPr lang="en-US" sz="1200" b="1" dirty="0">
                <a:solidFill>
                  <a:srgbClr val="1F497D"/>
                </a:solidFill>
                <a:cs typeface="Arial" pitchFamily="34" charset="0"/>
              </a:rPr>
              <a:t>Key recommendations:</a:t>
            </a:r>
          </a:p>
          <a:p>
            <a:pPr lvl="1"/>
            <a:r>
              <a:rPr lang="en-US" sz="1200" b="1" dirty="0">
                <a:solidFill>
                  <a:srgbClr val="1F497D"/>
                </a:solidFill>
                <a:cs typeface="Arial" pitchFamily="34" charset="0"/>
              </a:rPr>
              <a:t>Targeted assessments on the right equipment at the right time </a:t>
            </a:r>
          </a:p>
          <a:p>
            <a:pPr lvl="1"/>
            <a:r>
              <a:rPr lang="en-US" sz="1200" b="1" dirty="0">
                <a:solidFill>
                  <a:srgbClr val="1F497D"/>
                </a:solidFill>
                <a:cs typeface="Arial" pitchFamily="34" charset="0"/>
              </a:rPr>
              <a:t>Develop a Bilge Phasing Plan (similar to tanks) to systematically level load bilge work </a:t>
            </a:r>
          </a:p>
          <a:p>
            <a:pPr lvl="1"/>
            <a:r>
              <a:rPr lang="en-US" sz="1200" b="1" dirty="0">
                <a:solidFill>
                  <a:srgbClr val="1F497D"/>
                </a:solidFill>
                <a:cs typeface="Arial" pitchFamily="34" charset="0"/>
              </a:rPr>
              <a:t>Establish ST1 Material Knowledge Sharing Network (KSN)/Material Process Team to improve material process and bring in major players</a:t>
            </a:r>
          </a:p>
          <a:p>
            <a:pPr lvl="1"/>
            <a:r>
              <a:rPr lang="en-US" sz="1200" b="1" dirty="0">
                <a:solidFill>
                  <a:srgbClr val="1F497D"/>
                </a:solidFill>
                <a:cs typeface="Arial" pitchFamily="34" charset="0"/>
              </a:rPr>
              <a:t>Improve feedback loop for Avail Duration Scorecard (ADS)</a:t>
            </a:r>
          </a:p>
          <a:p>
            <a:pPr lvl="1"/>
            <a:r>
              <a:rPr lang="en-US" sz="1200" b="1" dirty="0">
                <a:solidFill>
                  <a:srgbClr val="1F497D"/>
                </a:solidFill>
                <a:cs typeface="Arial" pitchFamily="34" charset="0"/>
              </a:rPr>
              <a:t>Update front load guidance to cover more of the operationally vital Amphibious equipment </a:t>
            </a:r>
          </a:p>
          <a:p>
            <a:pPr lvl="1"/>
            <a:r>
              <a:rPr lang="en-US" sz="1200" b="1" dirty="0">
                <a:solidFill>
                  <a:srgbClr val="1F497D"/>
                </a:solidFill>
                <a:cs typeface="Arial" pitchFamily="34" charset="0"/>
              </a:rPr>
              <a:t>Enhance process for new work induction that will identify risks to avail duration earlier and properly account  for and communicate those risks to operational schedules</a:t>
            </a:r>
          </a:p>
          <a:p>
            <a:pPr lvl="1"/>
            <a:r>
              <a:rPr lang="en-US" sz="1200" b="1" dirty="0">
                <a:solidFill>
                  <a:srgbClr val="1F497D"/>
                </a:solidFill>
                <a:cs typeface="Arial" pitchFamily="34" charset="0"/>
              </a:rPr>
              <a:t>Reinvigorate Lessons Learned  (LL) process targeting the incorporation  of LL into future availabilities; </a:t>
            </a:r>
          </a:p>
          <a:p>
            <a:pPr lvl="1"/>
            <a:r>
              <a:rPr lang="en-US" sz="1200" b="1" dirty="0">
                <a:solidFill>
                  <a:srgbClr val="1F497D"/>
                </a:solidFill>
                <a:cs typeface="Arial" pitchFamily="34" charset="0"/>
              </a:rPr>
              <a:t>Improve metrics/data analytics capability across entire End-to-End Process</a:t>
            </a:r>
          </a:p>
          <a:p>
            <a:pPr marL="342900" lvl="1" indent="-342900">
              <a:buFont typeface="Arial" panose="020B0604020202020204" pitchFamily="34" charset="0"/>
              <a:buChar char="•"/>
            </a:pPr>
            <a:r>
              <a:rPr lang="en-US" sz="1200" b="1" dirty="0">
                <a:solidFill>
                  <a:srgbClr val="1F497D"/>
                </a:solidFill>
                <a:cs typeface="Arial" pitchFamily="34" charset="0"/>
              </a:rPr>
              <a:t>3 Star (COMNAVSEA, COMNAVSURFOR) out-brief scheduled during Maintenance and Modernization (MM) Summit 24OCT</a:t>
            </a:r>
          </a:p>
          <a:p>
            <a:pPr lvl="1"/>
            <a:endParaRPr lang="en-US" sz="1200" dirty="0">
              <a:solidFill>
                <a:srgbClr val="1F497D"/>
              </a:solidFill>
            </a:endParaRPr>
          </a:p>
          <a:p>
            <a:pPr lvl="1"/>
            <a:endParaRPr lang="en-US" sz="1200" dirty="0">
              <a:solidFill>
                <a:srgbClr val="1F497D"/>
              </a:solidFill>
            </a:endParaRPr>
          </a:p>
          <a:p>
            <a:pPr marL="457200" lvl="1" indent="0">
              <a:buNone/>
            </a:pPr>
            <a:endParaRPr lang="en-US" sz="1200" dirty="0">
              <a:solidFill>
                <a:srgbClr val="1F497D"/>
              </a:solidFill>
            </a:endParaRPr>
          </a:p>
          <a:p>
            <a:pPr marL="457200" lvl="1" indent="0">
              <a:buNone/>
            </a:pPr>
            <a:endParaRPr lang="en-US" sz="1200" dirty="0">
              <a:solidFill>
                <a:srgbClr val="1F497D"/>
              </a:solidFill>
            </a:endParaRPr>
          </a:p>
        </p:txBody>
      </p:sp>
      <p:sp>
        <p:nvSpPr>
          <p:cNvPr id="4" name="TextBox 3"/>
          <p:cNvSpPr txBox="1"/>
          <p:nvPr/>
        </p:nvSpPr>
        <p:spPr>
          <a:xfrm>
            <a:off x="69011" y="6147443"/>
            <a:ext cx="8954219" cy="369332"/>
          </a:xfrm>
          <a:prstGeom prst="rect">
            <a:avLst/>
          </a:prstGeom>
          <a:solidFill>
            <a:srgbClr val="0D006C"/>
          </a:solidFill>
          <a:ln w="12700">
            <a:noFill/>
          </a:ln>
          <a:effectLst>
            <a:outerShdw blurRad="44450" dist="27940" dir="5400000" algn="ctr">
              <a:srgbClr val="000000">
                <a:alpha val="32000"/>
              </a:srgbClr>
            </a:outerShdw>
          </a:effectLst>
          <a:scene3d>
            <a:camera prst="orthographicFront"/>
            <a:lightRig rig="threePt" dir="t"/>
          </a:scene3d>
          <a:sp3d>
            <a:bevelT/>
          </a:sp3d>
        </p:spPr>
        <p:txBody>
          <a:bodyPr wrap="square">
            <a:spAutoFit/>
          </a:bodyPr>
          <a:lstStyle>
            <a:lvl1pPr marL="0" indent="0" algn="ctr" defTabSz="914400" eaLnBrk="1" fontAlgn="auto" latinLnBrk="0" hangingPunct="1">
              <a:spcBef>
                <a:spcPct val="20000"/>
              </a:spcBef>
              <a:spcAft>
                <a:spcPts val="0"/>
              </a:spcAft>
              <a:buClr>
                <a:srgbClr val="CC0000"/>
              </a:buClr>
              <a:buFont typeface="Arial" panose="020B0604020202020204" pitchFamily="34" charset="0"/>
              <a:buNone/>
              <a:defRPr lang="en-US" sz="1800" i="1" dirty="0">
                <a:latin typeface="Arial" panose="020B0604020202020204" pitchFamily="34" charset="0"/>
                <a:ea typeface="+mn-ea"/>
                <a:cs typeface="Arial" panose="020B0604020202020204" pitchFamily="34" charset="0"/>
              </a:defRPr>
            </a:lvl1pPr>
            <a:lvl2pPr marL="742950" indent="-285750" defTabSz="914400" eaLnBrk="1" latinLnBrk="0" hangingPunct="1">
              <a:spcBef>
                <a:spcPct val="20000"/>
              </a:spcBef>
              <a:buFont typeface="Arial" panose="020B0604020202020204" pitchFamily="34" charset="0"/>
              <a:buChar char="–"/>
              <a:defRPr sz="2800">
                <a:solidFill>
                  <a:schemeClr val="tx1"/>
                </a:solidFill>
                <a:latin typeface="+mn-lt"/>
                <a:ea typeface="+mn-ea"/>
              </a:defRPr>
            </a:lvl2pPr>
            <a:lvl3pPr marL="1143000" indent="-228600" defTabSz="914400" eaLnBrk="1" latinLnBrk="0" hangingPunct="1">
              <a:spcBef>
                <a:spcPct val="20000"/>
              </a:spcBef>
              <a:buFont typeface="Arial" panose="020B0604020202020204" pitchFamily="34" charset="0"/>
              <a:buChar char="•"/>
              <a:defRPr sz="2400">
                <a:solidFill>
                  <a:schemeClr val="tx1"/>
                </a:solidFill>
                <a:latin typeface="+mn-lt"/>
                <a:ea typeface="+mn-ea"/>
              </a:defRPr>
            </a:lvl3pPr>
            <a:lvl4pPr marL="1600200" indent="-228600" defTabSz="914400" eaLnBrk="1" latinLnBrk="0" hangingPunct="1">
              <a:spcBef>
                <a:spcPct val="20000"/>
              </a:spcBef>
              <a:buFont typeface="Arial" panose="020B0604020202020204" pitchFamily="34" charset="0"/>
              <a:buChar char="–"/>
              <a:defRPr sz="2000">
                <a:solidFill>
                  <a:schemeClr val="tx1"/>
                </a:solidFill>
                <a:latin typeface="+mn-lt"/>
                <a:ea typeface="+mn-ea"/>
              </a:defRPr>
            </a:lvl4pPr>
            <a:lvl5pPr marL="2057400" indent="-228600" defTabSz="914400" eaLnBrk="1" latinLnBrk="0" hangingPunct="1">
              <a:spcBef>
                <a:spcPct val="20000"/>
              </a:spcBef>
              <a:buFont typeface="Arial" panose="020B0604020202020204" pitchFamily="34" charset="0"/>
              <a:buChar char="»"/>
              <a:defRPr sz="2000">
                <a:solidFill>
                  <a:schemeClr val="tx1"/>
                </a:solidFill>
                <a:latin typeface="+mn-lt"/>
                <a:ea typeface="+mn-ea"/>
              </a:defRPr>
            </a:lvl5pPr>
            <a:lvl6pPr marL="2514600" indent="-228600" defTabSz="914400">
              <a:spcBef>
                <a:spcPct val="20000"/>
              </a:spcBef>
              <a:buFont typeface="Arial" panose="020B0604020202020204" pitchFamily="34" charset="0"/>
              <a:buChar char="•"/>
              <a:defRPr sz="2000">
                <a:solidFill>
                  <a:schemeClr val="tx1"/>
                </a:solidFill>
                <a:latin typeface="+mn-lt"/>
                <a:ea typeface="+mn-ea"/>
              </a:defRPr>
            </a:lvl6pPr>
            <a:lvl7pPr marL="2971800" indent="-228600" defTabSz="914400">
              <a:spcBef>
                <a:spcPct val="20000"/>
              </a:spcBef>
              <a:buFont typeface="Arial" panose="020B0604020202020204" pitchFamily="34" charset="0"/>
              <a:buChar char="•"/>
              <a:defRPr sz="2000">
                <a:solidFill>
                  <a:schemeClr val="tx1"/>
                </a:solidFill>
                <a:latin typeface="+mn-lt"/>
                <a:ea typeface="+mn-ea"/>
              </a:defRPr>
            </a:lvl7pPr>
            <a:lvl8pPr marL="3429000" indent="-228600" defTabSz="914400">
              <a:spcBef>
                <a:spcPct val="20000"/>
              </a:spcBef>
              <a:buFont typeface="Arial" panose="020B0604020202020204" pitchFamily="34" charset="0"/>
              <a:buChar char="•"/>
              <a:defRPr sz="2000">
                <a:solidFill>
                  <a:schemeClr val="tx1"/>
                </a:solidFill>
                <a:latin typeface="+mn-lt"/>
                <a:ea typeface="+mn-ea"/>
              </a:defRPr>
            </a:lvl8pPr>
            <a:lvl9pPr marL="3886200" indent="-228600" defTabSz="914400">
              <a:spcBef>
                <a:spcPct val="20000"/>
              </a:spcBef>
              <a:buFont typeface="Arial" panose="020B0604020202020204" pitchFamily="34" charset="0"/>
              <a:buChar char="•"/>
              <a:defRPr sz="2000">
                <a:solidFill>
                  <a:schemeClr val="tx1"/>
                </a:solidFill>
                <a:latin typeface="+mn-lt"/>
                <a:ea typeface="+mn-ea"/>
              </a:defRPr>
            </a:lvl9pPr>
          </a:lstStyle>
          <a:p>
            <a:r>
              <a:rPr lang="en-US" dirty="0"/>
              <a:t>    Stakeholders teaming to improve Amphibious Ship availability </a:t>
            </a:r>
          </a:p>
        </p:txBody>
      </p:sp>
    </p:spTree>
    <p:extLst>
      <p:ext uri="{BB962C8B-B14F-4D97-AF65-F5344CB8AC3E}">
        <p14:creationId xmlns:p14="http://schemas.microsoft.com/office/powerpoint/2010/main" val="1389726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effectLst/>
              </a:rPr>
              <a:t>Objectives &amp; Process</a:t>
            </a:r>
          </a:p>
        </p:txBody>
      </p:sp>
      <p:sp>
        <p:nvSpPr>
          <p:cNvPr id="3" name="Text Placeholder 2"/>
          <p:cNvSpPr>
            <a:spLocks noGrp="1"/>
          </p:cNvSpPr>
          <p:nvPr>
            <p:ph type="body" sz="quarter" idx="10"/>
          </p:nvPr>
        </p:nvSpPr>
        <p:spPr>
          <a:xfrm>
            <a:off x="407942" y="884896"/>
            <a:ext cx="8345533" cy="5643465"/>
          </a:xfrm>
        </p:spPr>
        <p:txBody>
          <a:bodyPr/>
          <a:lstStyle/>
          <a:p>
            <a:pPr marL="0" indent="0">
              <a:buNone/>
            </a:pPr>
            <a:r>
              <a:rPr lang="en-US" sz="2000" u="sng" dirty="0">
                <a:solidFill>
                  <a:srgbClr val="002060"/>
                </a:solidFill>
              </a:rPr>
              <a:t>Objective</a:t>
            </a:r>
            <a:br>
              <a:rPr lang="en-US" sz="2000" dirty="0">
                <a:solidFill>
                  <a:srgbClr val="002060"/>
                </a:solidFill>
              </a:rPr>
            </a:br>
            <a:endParaRPr lang="en-US" sz="500" dirty="0">
              <a:solidFill>
                <a:srgbClr val="002060"/>
              </a:solidFill>
            </a:endParaRPr>
          </a:p>
          <a:p>
            <a:r>
              <a:rPr lang="en-US" sz="1600" dirty="0">
                <a:solidFill>
                  <a:srgbClr val="002060"/>
                </a:solidFill>
              </a:rPr>
              <a:t>Evaluate stakeholder performance in Advanced Planning, Planning, Integration and Execution to identify, document and trend processes inconsistent with successful ship availability execution</a:t>
            </a:r>
          </a:p>
          <a:p>
            <a:pPr marL="0" indent="0">
              <a:lnSpc>
                <a:spcPct val="200000"/>
              </a:lnSpc>
              <a:spcBef>
                <a:spcPts val="0"/>
              </a:spcBef>
              <a:buNone/>
            </a:pPr>
            <a:r>
              <a:rPr lang="en-US" sz="2000" u="sng" dirty="0">
                <a:solidFill>
                  <a:srgbClr val="002060"/>
                </a:solidFill>
              </a:rPr>
              <a:t>Process</a:t>
            </a:r>
          </a:p>
          <a:p>
            <a:r>
              <a:rPr lang="en-US" sz="1600" dirty="0">
                <a:solidFill>
                  <a:srgbClr val="002060"/>
                </a:solidFill>
              </a:rPr>
              <a:t>O-6 level meeting held 20-21 Sep with representatives from SEA 21, CNRMC, SEA 05, RMCs, TYCOM, ESG, PEO, NAVSUP, </a:t>
            </a:r>
            <a:r>
              <a:rPr lang="en-US" sz="1600" dirty="0" err="1">
                <a:solidFill>
                  <a:srgbClr val="002060"/>
                </a:solidFill>
              </a:rPr>
              <a:t>MARFORCOM</a:t>
            </a:r>
            <a:r>
              <a:rPr lang="en-US" sz="1600" dirty="0">
                <a:solidFill>
                  <a:srgbClr val="002060"/>
                </a:solidFill>
              </a:rPr>
              <a:t>, </a:t>
            </a:r>
            <a:r>
              <a:rPr lang="en-US" sz="1600" dirty="0" err="1">
                <a:solidFill>
                  <a:srgbClr val="002060"/>
                </a:solidFill>
              </a:rPr>
              <a:t>FFC</a:t>
            </a:r>
            <a:r>
              <a:rPr lang="en-US" sz="1600" dirty="0">
                <a:solidFill>
                  <a:srgbClr val="002060"/>
                </a:solidFill>
              </a:rPr>
              <a:t>, INSURV and SPAWAR</a:t>
            </a:r>
          </a:p>
          <a:p>
            <a:r>
              <a:rPr lang="en-US" sz="1600" dirty="0">
                <a:solidFill>
                  <a:srgbClr val="002060"/>
                </a:solidFill>
              </a:rPr>
              <a:t>Analysis and briefings provided by SURFMEPP, PMS 443, SWRMC, MARMC, CNRMC and INSURV</a:t>
            </a:r>
          </a:p>
          <a:p>
            <a:r>
              <a:rPr lang="en-US" sz="1600" dirty="0">
                <a:solidFill>
                  <a:srgbClr val="002060"/>
                </a:solidFill>
              </a:rPr>
              <a:t>Review availabilities to identify root causes for avail extensions</a:t>
            </a:r>
          </a:p>
          <a:p>
            <a:pPr marL="801688" lvl="1" indent="-174625">
              <a:buFont typeface="Arial" panose="020B0604020202020204" pitchFamily="34" charset="0"/>
              <a:buChar char="̶"/>
            </a:pPr>
            <a:r>
              <a:rPr lang="en-US" sz="1200" b="0" dirty="0">
                <a:solidFill>
                  <a:srgbClr val="002060"/>
                </a:solidFill>
              </a:rPr>
              <a:t>USS BATAAN (LHD 5)</a:t>
            </a:r>
          </a:p>
          <a:p>
            <a:pPr marL="801688" lvl="1" indent="-174625">
              <a:buFont typeface="Arial" panose="020B0604020202020204" pitchFamily="34" charset="0"/>
              <a:buChar char="̶"/>
            </a:pPr>
            <a:r>
              <a:rPr lang="en-US" sz="1200" b="0" dirty="0">
                <a:solidFill>
                  <a:srgbClr val="002060"/>
                </a:solidFill>
              </a:rPr>
              <a:t>USS CARTER HALL (LSD 50)</a:t>
            </a:r>
          </a:p>
          <a:p>
            <a:pPr marL="801688" lvl="1" indent="-174625">
              <a:buFont typeface="Arial" panose="020B0604020202020204" pitchFamily="34" charset="0"/>
              <a:buChar char="̶"/>
            </a:pPr>
            <a:r>
              <a:rPr lang="en-US" sz="1200" b="0" dirty="0">
                <a:solidFill>
                  <a:srgbClr val="002060"/>
                </a:solidFill>
              </a:rPr>
              <a:t>USS AMERICA (LHA 6) </a:t>
            </a:r>
          </a:p>
          <a:p>
            <a:pPr marL="801688" lvl="1" indent="-174625">
              <a:buFont typeface="Arial" panose="020B0604020202020204" pitchFamily="34" charset="0"/>
              <a:buChar char="̶"/>
            </a:pPr>
            <a:r>
              <a:rPr lang="en-US" sz="1200" b="0" dirty="0">
                <a:solidFill>
                  <a:srgbClr val="002060"/>
                </a:solidFill>
              </a:rPr>
              <a:t>USS BOXER (LHD 4) </a:t>
            </a:r>
          </a:p>
          <a:p>
            <a:pPr marL="801688" lvl="1" indent="-174625">
              <a:buFont typeface="Arial" panose="020B0604020202020204" pitchFamily="34" charset="0"/>
              <a:buChar char="̶"/>
            </a:pPr>
            <a:r>
              <a:rPr lang="en-US" sz="1200" b="0" dirty="0">
                <a:solidFill>
                  <a:srgbClr val="002060"/>
                </a:solidFill>
              </a:rPr>
              <a:t>USS SOMERSET (LPD 25)</a:t>
            </a:r>
            <a:endParaRPr lang="en-US" b="0" dirty="0">
              <a:solidFill>
                <a:srgbClr val="002060"/>
              </a:solidFill>
            </a:endParaRPr>
          </a:p>
          <a:p>
            <a:pPr>
              <a:lnSpc>
                <a:spcPct val="150000"/>
              </a:lnSpc>
            </a:pPr>
            <a:r>
              <a:rPr lang="en-US" sz="1600" dirty="0">
                <a:solidFill>
                  <a:srgbClr val="002060"/>
                </a:solidFill>
              </a:rPr>
              <a:t>Develop actionable recommendations to improve performance</a:t>
            </a:r>
          </a:p>
          <a:p>
            <a:pPr lvl="1"/>
            <a:endParaRPr lang="en-US" sz="2400" dirty="0">
              <a:solidFill>
                <a:srgbClr val="002060"/>
              </a:solidFill>
            </a:endParaRPr>
          </a:p>
        </p:txBody>
      </p:sp>
      <p:sp>
        <p:nvSpPr>
          <p:cNvPr id="7" name="TextBox 6"/>
          <p:cNvSpPr txBox="1"/>
          <p:nvPr/>
        </p:nvSpPr>
        <p:spPr>
          <a:xfrm>
            <a:off x="125043" y="6120929"/>
            <a:ext cx="8954219" cy="369332"/>
          </a:xfrm>
          <a:prstGeom prst="rect">
            <a:avLst/>
          </a:prstGeom>
          <a:solidFill>
            <a:srgbClr val="0D006C"/>
          </a:solidFill>
          <a:ln w="12700">
            <a:noFill/>
          </a:ln>
          <a:effectLst>
            <a:outerShdw blurRad="44450" dist="27940" dir="5400000" algn="ctr">
              <a:srgbClr val="000000">
                <a:alpha val="32000"/>
              </a:srgbClr>
            </a:outerShdw>
          </a:effectLst>
          <a:scene3d>
            <a:camera prst="orthographicFront"/>
            <a:lightRig rig="threePt" dir="t"/>
          </a:scene3d>
          <a:sp3d>
            <a:bevelT/>
          </a:sp3d>
        </p:spPr>
        <p:txBody>
          <a:bodyPr wrap="square">
            <a:spAutoFit/>
          </a:bodyPr>
          <a:lstStyle>
            <a:lvl1pPr marL="0" indent="0" algn="ctr" defTabSz="914400" eaLnBrk="1" fontAlgn="auto" latinLnBrk="0" hangingPunct="1">
              <a:spcBef>
                <a:spcPct val="20000"/>
              </a:spcBef>
              <a:spcAft>
                <a:spcPts val="0"/>
              </a:spcAft>
              <a:buClr>
                <a:srgbClr val="CC0000"/>
              </a:buClr>
              <a:buFont typeface="Arial" panose="020B0604020202020204" pitchFamily="34" charset="0"/>
              <a:buNone/>
              <a:defRPr lang="en-US" sz="1800" i="1" dirty="0">
                <a:latin typeface="Arial" panose="020B0604020202020204" pitchFamily="34" charset="0"/>
                <a:ea typeface="+mn-ea"/>
                <a:cs typeface="Arial" panose="020B0604020202020204" pitchFamily="34" charset="0"/>
              </a:defRPr>
            </a:lvl1pPr>
            <a:lvl2pPr marL="742950" indent="-285750" defTabSz="914400" eaLnBrk="1" latinLnBrk="0" hangingPunct="1">
              <a:spcBef>
                <a:spcPct val="20000"/>
              </a:spcBef>
              <a:buFont typeface="Arial" panose="020B0604020202020204" pitchFamily="34" charset="0"/>
              <a:buChar char="–"/>
              <a:defRPr sz="2800">
                <a:solidFill>
                  <a:schemeClr val="tx1"/>
                </a:solidFill>
                <a:latin typeface="+mn-lt"/>
                <a:ea typeface="+mn-ea"/>
              </a:defRPr>
            </a:lvl2pPr>
            <a:lvl3pPr marL="1143000" indent="-228600" defTabSz="914400" eaLnBrk="1" latinLnBrk="0" hangingPunct="1">
              <a:spcBef>
                <a:spcPct val="20000"/>
              </a:spcBef>
              <a:buFont typeface="Arial" panose="020B0604020202020204" pitchFamily="34" charset="0"/>
              <a:buChar char="•"/>
              <a:defRPr sz="2400">
                <a:solidFill>
                  <a:schemeClr val="tx1"/>
                </a:solidFill>
                <a:latin typeface="+mn-lt"/>
                <a:ea typeface="+mn-ea"/>
              </a:defRPr>
            </a:lvl3pPr>
            <a:lvl4pPr marL="1600200" indent="-228600" defTabSz="914400" eaLnBrk="1" latinLnBrk="0" hangingPunct="1">
              <a:spcBef>
                <a:spcPct val="20000"/>
              </a:spcBef>
              <a:buFont typeface="Arial" panose="020B0604020202020204" pitchFamily="34" charset="0"/>
              <a:buChar char="–"/>
              <a:defRPr sz="2000">
                <a:solidFill>
                  <a:schemeClr val="tx1"/>
                </a:solidFill>
                <a:latin typeface="+mn-lt"/>
                <a:ea typeface="+mn-ea"/>
              </a:defRPr>
            </a:lvl4pPr>
            <a:lvl5pPr marL="2057400" indent="-228600" defTabSz="914400" eaLnBrk="1" latinLnBrk="0" hangingPunct="1">
              <a:spcBef>
                <a:spcPct val="20000"/>
              </a:spcBef>
              <a:buFont typeface="Arial" panose="020B0604020202020204" pitchFamily="34" charset="0"/>
              <a:buChar char="»"/>
              <a:defRPr sz="2000">
                <a:solidFill>
                  <a:schemeClr val="tx1"/>
                </a:solidFill>
                <a:latin typeface="+mn-lt"/>
                <a:ea typeface="+mn-ea"/>
              </a:defRPr>
            </a:lvl5pPr>
            <a:lvl6pPr marL="2514600" indent="-228600" defTabSz="914400">
              <a:spcBef>
                <a:spcPct val="20000"/>
              </a:spcBef>
              <a:buFont typeface="Arial" panose="020B0604020202020204" pitchFamily="34" charset="0"/>
              <a:buChar char="•"/>
              <a:defRPr sz="2000">
                <a:solidFill>
                  <a:schemeClr val="tx1"/>
                </a:solidFill>
                <a:latin typeface="+mn-lt"/>
                <a:ea typeface="+mn-ea"/>
              </a:defRPr>
            </a:lvl6pPr>
            <a:lvl7pPr marL="2971800" indent="-228600" defTabSz="914400">
              <a:spcBef>
                <a:spcPct val="20000"/>
              </a:spcBef>
              <a:buFont typeface="Arial" panose="020B0604020202020204" pitchFamily="34" charset="0"/>
              <a:buChar char="•"/>
              <a:defRPr sz="2000">
                <a:solidFill>
                  <a:schemeClr val="tx1"/>
                </a:solidFill>
                <a:latin typeface="+mn-lt"/>
                <a:ea typeface="+mn-ea"/>
              </a:defRPr>
            </a:lvl7pPr>
            <a:lvl8pPr marL="3429000" indent="-228600" defTabSz="914400">
              <a:spcBef>
                <a:spcPct val="20000"/>
              </a:spcBef>
              <a:buFont typeface="Arial" panose="020B0604020202020204" pitchFamily="34" charset="0"/>
              <a:buChar char="•"/>
              <a:defRPr sz="2000">
                <a:solidFill>
                  <a:schemeClr val="tx1"/>
                </a:solidFill>
                <a:latin typeface="+mn-lt"/>
                <a:ea typeface="+mn-ea"/>
              </a:defRPr>
            </a:lvl8pPr>
            <a:lvl9pPr marL="3886200" indent="-228600" defTabSz="914400">
              <a:spcBef>
                <a:spcPct val="20000"/>
              </a:spcBef>
              <a:buFont typeface="Arial" panose="020B0604020202020204" pitchFamily="34" charset="0"/>
              <a:buChar char="•"/>
              <a:defRPr sz="2000">
                <a:solidFill>
                  <a:schemeClr val="tx1"/>
                </a:solidFill>
                <a:latin typeface="+mn-lt"/>
                <a:ea typeface="+mn-ea"/>
              </a:defRPr>
            </a:lvl9pPr>
          </a:lstStyle>
          <a:p>
            <a:r>
              <a:rPr lang="en-US" dirty="0"/>
              <a:t>    Stakeholders teaming to improve Amphibious Ship availability </a:t>
            </a:r>
          </a:p>
        </p:txBody>
      </p:sp>
    </p:spTree>
    <p:extLst>
      <p:ext uri="{BB962C8B-B14F-4D97-AF65-F5344CB8AC3E}">
        <p14:creationId xmlns:p14="http://schemas.microsoft.com/office/powerpoint/2010/main" val="3555934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effectLst/>
              </a:rPr>
              <a:t>Amphibious Ship Findings</a:t>
            </a:r>
          </a:p>
        </p:txBody>
      </p:sp>
      <p:sp>
        <p:nvSpPr>
          <p:cNvPr id="3" name="Content Placeholder 2"/>
          <p:cNvSpPr>
            <a:spLocks noGrp="1"/>
          </p:cNvSpPr>
          <p:nvPr>
            <p:ph idx="1"/>
          </p:nvPr>
        </p:nvSpPr>
        <p:spPr>
          <a:xfrm>
            <a:off x="361548" y="1245326"/>
            <a:ext cx="8264525" cy="5458418"/>
          </a:xfrm>
        </p:spPr>
        <p:txBody>
          <a:bodyPr/>
          <a:lstStyle/>
          <a:p>
            <a:r>
              <a:rPr lang="en-US" sz="2000" b="1" dirty="0">
                <a:solidFill>
                  <a:srgbClr val="002060"/>
                </a:solidFill>
                <a:latin typeface="Arial" panose="020B0604020202020204" pitchFamily="34" charset="0"/>
                <a:cs typeface="Arial" panose="020B0604020202020204" pitchFamily="34" charset="0"/>
              </a:rPr>
              <a:t>No Amphibious Ship Availability specific items were noted</a:t>
            </a:r>
          </a:p>
          <a:p>
            <a:pPr lvl="1">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Diesel parts are an Amphib specific issue but other ship classes also have LLTM challenges</a:t>
            </a:r>
          </a:p>
          <a:p>
            <a:endParaRPr lang="en-US" sz="2000" b="1" dirty="0">
              <a:solidFill>
                <a:srgbClr val="002060"/>
              </a:solidFill>
              <a:latin typeface="Arial" panose="020B0604020202020204" pitchFamily="34" charset="0"/>
              <a:cs typeface="Arial" panose="020B0604020202020204" pitchFamily="34" charset="0"/>
            </a:endParaRPr>
          </a:p>
          <a:p>
            <a:r>
              <a:rPr lang="en-US" sz="2000" b="1" dirty="0">
                <a:solidFill>
                  <a:srgbClr val="002060"/>
                </a:solidFill>
                <a:latin typeface="Arial" panose="020B0604020202020204" pitchFamily="34" charset="0"/>
                <a:cs typeface="Arial" panose="020B0604020202020204" pitchFamily="34" charset="0"/>
              </a:rPr>
              <a:t>Planning, Long Lead Time Material (LLTM), Execution, and Growth/New work identified as key challenge areas during avail analysis:</a:t>
            </a:r>
          </a:p>
          <a:p>
            <a:pPr marL="0" indent="0">
              <a:buNone/>
            </a:pPr>
            <a:endParaRPr lang="en-US" sz="2000" b="1" dirty="0">
              <a:solidFill>
                <a:srgbClr val="002060"/>
              </a:solidFill>
              <a:latin typeface="Arial" panose="020B0604020202020204" pitchFamily="34" charset="0"/>
              <a:cs typeface="Arial" panose="020B0604020202020204" pitchFamily="34" charset="0"/>
            </a:endParaRPr>
          </a:p>
          <a:p>
            <a:pPr marL="860425" lvl="1">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Planning with poor knowledge of CSMP (scope and accuracy)</a:t>
            </a:r>
          </a:p>
          <a:p>
            <a:pPr marL="860425" lvl="1">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Government late addition of new work</a:t>
            </a:r>
          </a:p>
          <a:p>
            <a:pPr marL="860425" lvl="1">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No clear material procurement process owner 		 </a:t>
            </a:r>
          </a:p>
          <a:p>
            <a:pPr marL="860425" lvl="1">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Contracting strategy and Change management (RCC, UPOBS, etc)</a:t>
            </a:r>
          </a:p>
          <a:p>
            <a:pPr marL="1260475" lvl="2" indent="-285750"/>
            <a:r>
              <a:rPr lang="en-US" sz="1600" dirty="0">
                <a:solidFill>
                  <a:srgbClr val="002060"/>
                </a:solidFill>
                <a:latin typeface="Arial" panose="020B0604020202020204" pitchFamily="34" charset="0"/>
                <a:cs typeface="Arial" panose="020B0604020202020204" pitchFamily="34" charset="0"/>
              </a:rPr>
              <a:t>PSI/PSO initiatives addressing</a:t>
            </a:r>
          </a:p>
          <a:p>
            <a:pPr marL="574675" lvl="1" indent="0">
              <a:buNone/>
            </a:pPr>
            <a:endParaRPr lang="en-US" sz="2000" b="1" dirty="0">
              <a:solidFill>
                <a:srgbClr val="002060"/>
              </a:solidFill>
              <a:latin typeface="Arial" panose="020B0604020202020204" pitchFamily="34" charset="0"/>
              <a:cs typeface="Arial" panose="020B0604020202020204" pitchFamily="34" charset="0"/>
            </a:endParaRPr>
          </a:p>
          <a:p>
            <a:endParaRPr lang="en-US" dirty="0">
              <a:solidFill>
                <a:srgbClr val="002060"/>
              </a:solidFill>
            </a:endParaRPr>
          </a:p>
        </p:txBody>
      </p:sp>
      <p:sp>
        <p:nvSpPr>
          <p:cNvPr id="5" name="TextBox 4"/>
          <p:cNvSpPr txBox="1"/>
          <p:nvPr/>
        </p:nvSpPr>
        <p:spPr>
          <a:xfrm>
            <a:off x="125043" y="5972184"/>
            <a:ext cx="8954219" cy="369332"/>
          </a:xfrm>
          <a:prstGeom prst="rect">
            <a:avLst/>
          </a:prstGeom>
          <a:solidFill>
            <a:srgbClr val="0D006C"/>
          </a:solidFill>
          <a:ln w="12700">
            <a:noFill/>
          </a:ln>
          <a:effectLst>
            <a:outerShdw blurRad="44450" dist="27940" dir="5400000" algn="ctr">
              <a:srgbClr val="000000">
                <a:alpha val="32000"/>
              </a:srgbClr>
            </a:outerShdw>
          </a:effectLst>
          <a:scene3d>
            <a:camera prst="orthographicFront"/>
            <a:lightRig rig="threePt" dir="t"/>
          </a:scene3d>
          <a:sp3d>
            <a:bevelT/>
          </a:sp3d>
        </p:spPr>
        <p:txBody>
          <a:bodyPr wrap="square">
            <a:spAutoFit/>
          </a:bodyPr>
          <a:lstStyle>
            <a:lvl1pPr marL="0" indent="0" algn="ctr" defTabSz="914400" eaLnBrk="1" fontAlgn="auto" latinLnBrk="0" hangingPunct="1">
              <a:spcBef>
                <a:spcPct val="20000"/>
              </a:spcBef>
              <a:spcAft>
                <a:spcPts val="0"/>
              </a:spcAft>
              <a:buClr>
                <a:srgbClr val="CC0000"/>
              </a:buClr>
              <a:buFont typeface="Arial" panose="020B0604020202020204" pitchFamily="34" charset="0"/>
              <a:buNone/>
              <a:defRPr lang="en-US" sz="1800" i="1" dirty="0">
                <a:latin typeface="Arial" panose="020B0604020202020204" pitchFamily="34" charset="0"/>
                <a:ea typeface="+mn-ea"/>
                <a:cs typeface="Arial" panose="020B0604020202020204" pitchFamily="34" charset="0"/>
              </a:defRPr>
            </a:lvl1pPr>
            <a:lvl2pPr marL="742950" indent="-285750" defTabSz="914400" eaLnBrk="1" latinLnBrk="0" hangingPunct="1">
              <a:spcBef>
                <a:spcPct val="20000"/>
              </a:spcBef>
              <a:buFont typeface="Arial" panose="020B0604020202020204" pitchFamily="34" charset="0"/>
              <a:buChar char="–"/>
              <a:defRPr sz="2800">
                <a:solidFill>
                  <a:schemeClr val="tx1"/>
                </a:solidFill>
                <a:latin typeface="+mn-lt"/>
                <a:ea typeface="+mn-ea"/>
              </a:defRPr>
            </a:lvl2pPr>
            <a:lvl3pPr marL="1143000" indent="-228600" defTabSz="914400" eaLnBrk="1" latinLnBrk="0" hangingPunct="1">
              <a:spcBef>
                <a:spcPct val="20000"/>
              </a:spcBef>
              <a:buFont typeface="Arial" panose="020B0604020202020204" pitchFamily="34" charset="0"/>
              <a:buChar char="•"/>
              <a:defRPr sz="2400">
                <a:solidFill>
                  <a:schemeClr val="tx1"/>
                </a:solidFill>
                <a:latin typeface="+mn-lt"/>
                <a:ea typeface="+mn-ea"/>
              </a:defRPr>
            </a:lvl3pPr>
            <a:lvl4pPr marL="1600200" indent="-228600" defTabSz="914400" eaLnBrk="1" latinLnBrk="0" hangingPunct="1">
              <a:spcBef>
                <a:spcPct val="20000"/>
              </a:spcBef>
              <a:buFont typeface="Arial" panose="020B0604020202020204" pitchFamily="34" charset="0"/>
              <a:buChar char="–"/>
              <a:defRPr sz="2000">
                <a:solidFill>
                  <a:schemeClr val="tx1"/>
                </a:solidFill>
                <a:latin typeface="+mn-lt"/>
                <a:ea typeface="+mn-ea"/>
              </a:defRPr>
            </a:lvl4pPr>
            <a:lvl5pPr marL="2057400" indent="-228600" defTabSz="914400" eaLnBrk="1" latinLnBrk="0" hangingPunct="1">
              <a:spcBef>
                <a:spcPct val="20000"/>
              </a:spcBef>
              <a:buFont typeface="Arial" panose="020B0604020202020204" pitchFamily="34" charset="0"/>
              <a:buChar char="»"/>
              <a:defRPr sz="2000">
                <a:solidFill>
                  <a:schemeClr val="tx1"/>
                </a:solidFill>
                <a:latin typeface="+mn-lt"/>
                <a:ea typeface="+mn-ea"/>
              </a:defRPr>
            </a:lvl5pPr>
            <a:lvl6pPr marL="2514600" indent="-228600" defTabSz="914400">
              <a:spcBef>
                <a:spcPct val="20000"/>
              </a:spcBef>
              <a:buFont typeface="Arial" panose="020B0604020202020204" pitchFamily="34" charset="0"/>
              <a:buChar char="•"/>
              <a:defRPr sz="2000">
                <a:solidFill>
                  <a:schemeClr val="tx1"/>
                </a:solidFill>
                <a:latin typeface="+mn-lt"/>
                <a:ea typeface="+mn-ea"/>
              </a:defRPr>
            </a:lvl6pPr>
            <a:lvl7pPr marL="2971800" indent="-228600" defTabSz="914400">
              <a:spcBef>
                <a:spcPct val="20000"/>
              </a:spcBef>
              <a:buFont typeface="Arial" panose="020B0604020202020204" pitchFamily="34" charset="0"/>
              <a:buChar char="•"/>
              <a:defRPr sz="2000">
                <a:solidFill>
                  <a:schemeClr val="tx1"/>
                </a:solidFill>
                <a:latin typeface="+mn-lt"/>
                <a:ea typeface="+mn-ea"/>
              </a:defRPr>
            </a:lvl7pPr>
            <a:lvl8pPr marL="3429000" indent="-228600" defTabSz="914400">
              <a:spcBef>
                <a:spcPct val="20000"/>
              </a:spcBef>
              <a:buFont typeface="Arial" panose="020B0604020202020204" pitchFamily="34" charset="0"/>
              <a:buChar char="•"/>
              <a:defRPr sz="2000">
                <a:solidFill>
                  <a:schemeClr val="tx1"/>
                </a:solidFill>
                <a:latin typeface="+mn-lt"/>
                <a:ea typeface="+mn-ea"/>
              </a:defRPr>
            </a:lvl8pPr>
            <a:lvl9pPr marL="3886200" indent="-228600" defTabSz="914400">
              <a:spcBef>
                <a:spcPct val="20000"/>
              </a:spcBef>
              <a:buFont typeface="Arial" panose="020B0604020202020204" pitchFamily="34" charset="0"/>
              <a:buChar char="•"/>
              <a:defRPr sz="2000">
                <a:solidFill>
                  <a:schemeClr val="tx1"/>
                </a:solidFill>
                <a:latin typeface="+mn-lt"/>
                <a:ea typeface="+mn-ea"/>
              </a:defRPr>
            </a:lvl9pPr>
          </a:lstStyle>
          <a:p>
            <a:r>
              <a:rPr lang="en-US" dirty="0"/>
              <a:t>Identifying Root Causes Preventing On-Time Delivery</a:t>
            </a:r>
          </a:p>
        </p:txBody>
      </p:sp>
    </p:spTree>
    <p:extLst>
      <p:ext uri="{BB962C8B-B14F-4D97-AF65-F5344CB8AC3E}">
        <p14:creationId xmlns:p14="http://schemas.microsoft.com/office/powerpoint/2010/main" val="1669351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effectLst/>
              </a:rPr>
              <a:t>ST1 ESC Leading Actions</a:t>
            </a:r>
            <a:endParaRPr lang="en-US" sz="1200" dirty="0">
              <a:solidFill>
                <a:srgbClr val="002060"/>
              </a:solidFill>
              <a:effectLst/>
            </a:endParaRPr>
          </a:p>
        </p:txBody>
      </p:sp>
      <p:sp>
        <p:nvSpPr>
          <p:cNvPr id="3" name="Content Placeholder 2"/>
          <p:cNvSpPr>
            <a:spLocks noGrp="1"/>
          </p:cNvSpPr>
          <p:nvPr>
            <p:ph idx="1"/>
          </p:nvPr>
        </p:nvSpPr>
        <p:spPr>
          <a:xfrm>
            <a:off x="139337" y="1006632"/>
            <a:ext cx="8778239" cy="5164138"/>
          </a:xfrm>
        </p:spPr>
        <p:txBody>
          <a:bodyPr/>
          <a:lstStyle/>
          <a:p>
            <a:r>
              <a:rPr lang="en-US" sz="2000" b="1" dirty="0">
                <a:solidFill>
                  <a:srgbClr val="002060"/>
                </a:solidFill>
                <a:latin typeface="Arial" panose="020B0604020202020204" pitchFamily="34" charset="0"/>
                <a:cs typeface="Arial" panose="020B0604020202020204" pitchFamily="34" charset="0"/>
              </a:rPr>
              <a:t>Actions:</a:t>
            </a:r>
          </a:p>
          <a:p>
            <a:pPr lvl="1">
              <a:lnSpc>
                <a:spcPct val="150000"/>
              </a:lnSpc>
              <a:buFont typeface="Arial" panose="020B0604020202020204" pitchFamily="34" charset="0"/>
              <a:buChar char="̶"/>
            </a:pPr>
            <a:r>
              <a:rPr lang="en-US" sz="1600" b="1" dirty="0">
                <a:solidFill>
                  <a:srgbClr val="002060"/>
                </a:solidFill>
                <a:latin typeface="Arial" panose="020B0604020202020204" pitchFamily="34" charset="0"/>
                <a:cs typeface="Arial" panose="020B0604020202020204" pitchFamily="34" charset="0"/>
              </a:rPr>
              <a:t>Accomplish assessments on the right equipment at the right time </a:t>
            </a:r>
          </a:p>
          <a:p>
            <a:pPr lvl="2">
              <a:lnSpc>
                <a:spcPct val="150000"/>
              </a:lnSpc>
            </a:pPr>
            <a:r>
              <a:rPr lang="en-US" sz="1200" dirty="0">
                <a:solidFill>
                  <a:srgbClr val="002060"/>
                </a:solidFill>
                <a:latin typeface="Arial" panose="020B0604020202020204" pitchFamily="34" charset="0"/>
                <a:cs typeface="Arial" panose="020B0604020202020204" pitchFamily="34" charset="0"/>
              </a:rPr>
              <a:t>ESC Champion: CAPT Dowd (CNSL N43)/CDR Karosich (CNSP N43)</a:t>
            </a:r>
          </a:p>
          <a:p>
            <a:pPr lvl="1">
              <a:lnSpc>
                <a:spcPct val="150000"/>
              </a:lnSpc>
              <a:buFont typeface="Arial" panose="020B0604020202020204" pitchFamily="34" charset="0"/>
              <a:buChar char="̶"/>
            </a:pPr>
            <a:r>
              <a:rPr lang="en-US" sz="1600" b="1" dirty="0">
                <a:solidFill>
                  <a:srgbClr val="002060"/>
                </a:solidFill>
                <a:latin typeface="Arial" panose="020B0604020202020204" pitchFamily="34" charset="0"/>
                <a:cs typeface="Arial" panose="020B0604020202020204" pitchFamily="34" charset="0"/>
              </a:rPr>
              <a:t>Develop a Bilge Phasing Plan (similar to tanks) to level load bilge work</a:t>
            </a:r>
          </a:p>
          <a:p>
            <a:pPr lvl="2">
              <a:lnSpc>
                <a:spcPct val="150000"/>
              </a:lnSpc>
            </a:pPr>
            <a:r>
              <a:rPr lang="en-US" sz="1200" dirty="0">
                <a:solidFill>
                  <a:srgbClr val="002060"/>
                </a:solidFill>
                <a:latin typeface="Arial" panose="020B0604020202020204" pitchFamily="34" charset="0"/>
                <a:cs typeface="Arial" panose="020B0604020202020204" pitchFamily="34" charset="0"/>
              </a:rPr>
              <a:t>ESC Champion: CAPT Johnson (CO SURFMEPP)</a:t>
            </a:r>
          </a:p>
          <a:p>
            <a:pPr lvl="1">
              <a:lnSpc>
                <a:spcPct val="150000"/>
              </a:lnSpc>
              <a:buFont typeface="Arial" panose="020B0604020202020204" pitchFamily="34" charset="0"/>
              <a:buChar char="̶"/>
            </a:pPr>
            <a:r>
              <a:rPr lang="en-US" sz="1600" b="1" dirty="0">
                <a:solidFill>
                  <a:srgbClr val="002060"/>
                </a:solidFill>
                <a:latin typeface="Arial" panose="020B0604020202020204" pitchFamily="34" charset="0"/>
                <a:cs typeface="Arial" panose="020B0604020202020204" pitchFamily="34" charset="0"/>
              </a:rPr>
              <a:t>Improve material process (ordering, inventory, delivery)</a:t>
            </a:r>
          </a:p>
          <a:p>
            <a:pPr lvl="2">
              <a:lnSpc>
                <a:spcPct val="150000"/>
              </a:lnSpc>
            </a:pPr>
            <a:r>
              <a:rPr lang="en-US" sz="1200" dirty="0">
                <a:solidFill>
                  <a:srgbClr val="002060"/>
                </a:solidFill>
                <a:latin typeface="Arial" panose="020B0604020202020204" pitchFamily="34" charset="0"/>
                <a:cs typeface="Arial" panose="020B0604020202020204" pitchFamily="34" charset="0"/>
              </a:rPr>
              <a:t>ESC Champion: Dale Hirschman (CNRMC C200) </a:t>
            </a:r>
          </a:p>
          <a:p>
            <a:pPr lvl="1">
              <a:lnSpc>
                <a:spcPct val="150000"/>
              </a:lnSpc>
              <a:buFont typeface="Arial" panose="020B0604020202020204" pitchFamily="34" charset="0"/>
              <a:buChar char="̶"/>
            </a:pPr>
            <a:r>
              <a:rPr lang="en-US" sz="1600" b="1" dirty="0">
                <a:solidFill>
                  <a:srgbClr val="002060"/>
                </a:solidFill>
                <a:latin typeface="Arial" panose="020B0604020202020204" pitchFamily="34" charset="0"/>
                <a:cs typeface="Arial" panose="020B0604020202020204" pitchFamily="34" charset="0"/>
              </a:rPr>
              <a:t>Improve feedback loop for Avail Duration Scorecard (ADS)</a:t>
            </a:r>
          </a:p>
          <a:p>
            <a:pPr lvl="2">
              <a:lnSpc>
                <a:spcPct val="150000"/>
              </a:lnSpc>
            </a:pPr>
            <a:r>
              <a:rPr lang="en-US" sz="1200" dirty="0">
                <a:solidFill>
                  <a:srgbClr val="002060"/>
                </a:solidFill>
                <a:latin typeface="Arial" panose="020B0604020202020204" pitchFamily="34" charset="0"/>
                <a:cs typeface="Arial" panose="020B0604020202020204" pitchFamily="34" charset="0"/>
              </a:rPr>
              <a:t>ESC Champion: CAPT Byrne (PMS 407)</a:t>
            </a:r>
          </a:p>
          <a:p>
            <a:pPr marL="0" lvl="1" indent="0">
              <a:buNone/>
            </a:pPr>
            <a:endParaRPr lang="en-US" sz="2400" b="1" dirty="0">
              <a:solidFill>
                <a:srgbClr val="002060"/>
              </a:solidFill>
              <a:latin typeface="Arial" panose="020B0604020202020204" pitchFamily="34" charset="0"/>
              <a:cs typeface="Arial" panose="020B0604020202020204" pitchFamily="34" charset="0"/>
            </a:endParaRPr>
          </a:p>
          <a:p>
            <a:pPr marL="0" indent="0">
              <a:buNone/>
            </a:pPr>
            <a:endParaRPr lang="en-US" dirty="0">
              <a:solidFill>
                <a:srgbClr val="002060"/>
              </a:solidFill>
            </a:endParaRPr>
          </a:p>
        </p:txBody>
      </p:sp>
      <p:sp>
        <p:nvSpPr>
          <p:cNvPr id="4" name="TextBox 3"/>
          <p:cNvSpPr txBox="1"/>
          <p:nvPr/>
        </p:nvSpPr>
        <p:spPr>
          <a:xfrm>
            <a:off x="125043" y="5981237"/>
            <a:ext cx="8954219" cy="369332"/>
          </a:xfrm>
          <a:prstGeom prst="rect">
            <a:avLst/>
          </a:prstGeom>
          <a:solidFill>
            <a:srgbClr val="0D006C"/>
          </a:solidFill>
          <a:ln w="12700">
            <a:noFill/>
          </a:ln>
          <a:effectLst>
            <a:outerShdw blurRad="44450" dist="27940" dir="5400000" algn="ctr">
              <a:srgbClr val="000000">
                <a:alpha val="32000"/>
              </a:srgbClr>
            </a:outerShdw>
          </a:effectLst>
          <a:scene3d>
            <a:camera prst="orthographicFront"/>
            <a:lightRig rig="threePt" dir="t"/>
          </a:scene3d>
          <a:sp3d>
            <a:bevelT/>
          </a:sp3d>
        </p:spPr>
        <p:txBody>
          <a:bodyPr wrap="square">
            <a:spAutoFit/>
          </a:bodyPr>
          <a:lstStyle>
            <a:lvl1pPr marL="0" indent="0" algn="ctr" defTabSz="914400" eaLnBrk="1" fontAlgn="auto" latinLnBrk="0" hangingPunct="1">
              <a:spcBef>
                <a:spcPct val="20000"/>
              </a:spcBef>
              <a:spcAft>
                <a:spcPts val="0"/>
              </a:spcAft>
              <a:buClr>
                <a:srgbClr val="CC0000"/>
              </a:buClr>
              <a:buFont typeface="Arial" panose="020B0604020202020204" pitchFamily="34" charset="0"/>
              <a:buNone/>
              <a:defRPr lang="en-US" sz="1800" i="1" dirty="0">
                <a:latin typeface="Arial" panose="020B0604020202020204" pitchFamily="34" charset="0"/>
                <a:ea typeface="+mn-ea"/>
                <a:cs typeface="Arial" panose="020B0604020202020204" pitchFamily="34" charset="0"/>
              </a:defRPr>
            </a:lvl1pPr>
            <a:lvl2pPr marL="742950" indent="-285750" defTabSz="914400" eaLnBrk="1" latinLnBrk="0" hangingPunct="1">
              <a:spcBef>
                <a:spcPct val="20000"/>
              </a:spcBef>
              <a:buFont typeface="Arial" panose="020B0604020202020204" pitchFamily="34" charset="0"/>
              <a:buChar char="–"/>
              <a:defRPr sz="2800">
                <a:solidFill>
                  <a:schemeClr val="tx1"/>
                </a:solidFill>
                <a:latin typeface="+mn-lt"/>
                <a:ea typeface="+mn-ea"/>
              </a:defRPr>
            </a:lvl2pPr>
            <a:lvl3pPr marL="1143000" indent="-228600" defTabSz="914400" eaLnBrk="1" latinLnBrk="0" hangingPunct="1">
              <a:spcBef>
                <a:spcPct val="20000"/>
              </a:spcBef>
              <a:buFont typeface="Arial" panose="020B0604020202020204" pitchFamily="34" charset="0"/>
              <a:buChar char="•"/>
              <a:defRPr sz="2400">
                <a:solidFill>
                  <a:schemeClr val="tx1"/>
                </a:solidFill>
                <a:latin typeface="+mn-lt"/>
                <a:ea typeface="+mn-ea"/>
              </a:defRPr>
            </a:lvl3pPr>
            <a:lvl4pPr marL="1600200" indent="-228600" defTabSz="914400" eaLnBrk="1" latinLnBrk="0" hangingPunct="1">
              <a:spcBef>
                <a:spcPct val="20000"/>
              </a:spcBef>
              <a:buFont typeface="Arial" panose="020B0604020202020204" pitchFamily="34" charset="0"/>
              <a:buChar char="–"/>
              <a:defRPr sz="2000">
                <a:solidFill>
                  <a:schemeClr val="tx1"/>
                </a:solidFill>
                <a:latin typeface="+mn-lt"/>
                <a:ea typeface="+mn-ea"/>
              </a:defRPr>
            </a:lvl4pPr>
            <a:lvl5pPr marL="2057400" indent="-228600" defTabSz="914400" eaLnBrk="1" latinLnBrk="0" hangingPunct="1">
              <a:spcBef>
                <a:spcPct val="20000"/>
              </a:spcBef>
              <a:buFont typeface="Arial" panose="020B0604020202020204" pitchFamily="34" charset="0"/>
              <a:buChar char="»"/>
              <a:defRPr sz="2000">
                <a:solidFill>
                  <a:schemeClr val="tx1"/>
                </a:solidFill>
                <a:latin typeface="+mn-lt"/>
                <a:ea typeface="+mn-ea"/>
              </a:defRPr>
            </a:lvl5pPr>
            <a:lvl6pPr marL="2514600" indent="-228600" defTabSz="914400">
              <a:spcBef>
                <a:spcPct val="20000"/>
              </a:spcBef>
              <a:buFont typeface="Arial" panose="020B0604020202020204" pitchFamily="34" charset="0"/>
              <a:buChar char="•"/>
              <a:defRPr sz="2000">
                <a:solidFill>
                  <a:schemeClr val="tx1"/>
                </a:solidFill>
                <a:latin typeface="+mn-lt"/>
                <a:ea typeface="+mn-ea"/>
              </a:defRPr>
            </a:lvl6pPr>
            <a:lvl7pPr marL="2971800" indent="-228600" defTabSz="914400">
              <a:spcBef>
                <a:spcPct val="20000"/>
              </a:spcBef>
              <a:buFont typeface="Arial" panose="020B0604020202020204" pitchFamily="34" charset="0"/>
              <a:buChar char="•"/>
              <a:defRPr sz="2000">
                <a:solidFill>
                  <a:schemeClr val="tx1"/>
                </a:solidFill>
                <a:latin typeface="+mn-lt"/>
                <a:ea typeface="+mn-ea"/>
              </a:defRPr>
            </a:lvl7pPr>
            <a:lvl8pPr marL="3429000" indent="-228600" defTabSz="914400">
              <a:spcBef>
                <a:spcPct val="20000"/>
              </a:spcBef>
              <a:buFont typeface="Arial" panose="020B0604020202020204" pitchFamily="34" charset="0"/>
              <a:buChar char="•"/>
              <a:defRPr sz="2000">
                <a:solidFill>
                  <a:schemeClr val="tx1"/>
                </a:solidFill>
                <a:latin typeface="+mn-lt"/>
                <a:ea typeface="+mn-ea"/>
              </a:defRPr>
            </a:lvl8pPr>
            <a:lvl9pPr marL="3886200" indent="-228600" defTabSz="914400">
              <a:spcBef>
                <a:spcPct val="20000"/>
              </a:spcBef>
              <a:buFont typeface="Arial" panose="020B0604020202020204" pitchFamily="34" charset="0"/>
              <a:buChar char="•"/>
              <a:defRPr sz="2000">
                <a:solidFill>
                  <a:schemeClr val="tx1"/>
                </a:solidFill>
                <a:latin typeface="+mn-lt"/>
                <a:ea typeface="+mn-ea"/>
              </a:defRPr>
            </a:lvl9pPr>
          </a:lstStyle>
          <a:p>
            <a:r>
              <a:rPr lang="en-US" dirty="0"/>
              <a:t>    Actionable Solutions For Immediate Impact To Future Avails</a:t>
            </a:r>
          </a:p>
        </p:txBody>
      </p:sp>
    </p:spTree>
    <p:extLst>
      <p:ext uri="{BB962C8B-B14F-4D97-AF65-F5344CB8AC3E}">
        <p14:creationId xmlns:p14="http://schemas.microsoft.com/office/powerpoint/2010/main" val="833609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effectLst/>
              </a:rPr>
              <a:t>ST1 ESC Leading Actions (</a:t>
            </a:r>
            <a:r>
              <a:rPr lang="en-US" dirty="0" err="1">
                <a:solidFill>
                  <a:srgbClr val="002060"/>
                </a:solidFill>
                <a:effectLst/>
              </a:rPr>
              <a:t>con’t</a:t>
            </a:r>
            <a:r>
              <a:rPr lang="en-US" dirty="0">
                <a:solidFill>
                  <a:srgbClr val="002060"/>
                </a:solidFill>
                <a:effectLst/>
              </a:rPr>
              <a:t>)</a:t>
            </a:r>
            <a:endParaRPr lang="en-US" sz="1200" dirty="0">
              <a:solidFill>
                <a:srgbClr val="002060"/>
              </a:solidFill>
              <a:effectLst/>
            </a:endParaRPr>
          </a:p>
        </p:txBody>
      </p:sp>
      <p:sp>
        <p:nvSpPr>
          <p:cNvPr id="3" name="Content Placeholder 2"/>
          <p:cNvSpPr>
            <a:spLocks noGrp="1"/>
          </p:cNvSpPr>
          <p:nvPr>
            <p:ph idx="1"/>
          </p:nvPr>
        </p:nvSpPr>
        <p:spPr>
          <a:xfrm>
            <a:off x="139337" y="911382"/>
            <a:ext cx="8778239" cy="5164138"/>
          </a:xfrm>
        </p:spPr>
        <p:txBody>
          <a:bodyPr/>
          <a:lstStyle/>
          <a:p>
            <a:pPr>
              <a:lnSpc>
                <a:spcPct val="150000"/>
              </a:lnSpc>
            </a:pPr>
            <a:r>
              <a:rPr lang="en-US" sz="2000" b="1" dirty="0">
                <a:solidFill>
                  <a:srgbClr val="002060"/>
                </a:solidFill>
                <a:latin typeface="Arial" panose="020B0604020202020204" pitchFamily="34" charset="0"/>
                <a:cs typeface="Arial" panose="020B0604020202020204" pitchFamily="34" charset="0"/>
              </a:rPr>
              <a:t>Actions:</a:t>
            </a:r>
          </a:p>
          <a:p>
            <a:pPr lvl="1">
              <a:lnSpc>
                <a:spcPct val="150000"/>
              </a:lnSpc>
              <a:buFont typeface="Arial" panose="020B0604020202020204" pitchFamily="34" charset="0"/>
              <a:buChar char="̶"/>
            </a:pPr>
            <a:r>
              <a:rPr lang="en-US" sz="1600" b="1" dirty="0">
                <a:solidFill>
                  <a:srgbClr val="002060"/>
                </a:solidFill>
                <a:latin typeface="Arial" panose="020B0604020202020204" pitchFamily="34" charset="0"/>
                <a:cs typeface="Arial" panose="020B0604020202020204" pitchFamily="34" charset="0"/>
              </a:rPr>
              <a:t>Improve/Create High Velocity Learning initiatives targeting the incorporation  of Lessons Learned into future availabilities</a:t>
            </a:r>
          </a:p>
          <a:p>
            <a:pPr lvl="2">
              <a:lnSpc>
                <a:spcPct val="150000"/>
              </a:lnSpc>
            </a:pPr>
            <a:r>
              <a:rPr lang="en-US" sz="1200" dirty="0">
                <a:solidFill>
                  <a:srgbClr val="002060"/>
                </a:solidFill>
                <a:latin typeface="Arial" panose="020B0604020202020204" pitchFamily="34" charset="0"/>
                <a:cs typeface="Arial" panose="020B0604020202020204" pitchFamily="34" charset="0"/>
              </a:rPr>
              <a:t>ESC Champion: CAPT Dowd (CNSL N43)</a:t>
            </a:r>
          </a:p>
          <a:p>
            <a:pPr lvl="1">
              <a:lnSpc>
                <a:spcPct val="150000"/>
              </a:lnSpc>
              <a:buFont typeface="Arial" panose="020B0604020202020204" pitchFamily="34" charset="0"/>
              <a:buChar char="̶"/>
            </a:pPr>
            <a:r>
              <a:rPr lang="en-US" sz="1600" b="1" dirty="0">
                <a:solidFill>
                  <a:srgbClr val="002060"/>
                </a:solidFill>
                <a:latin typeface="Arial" panose="020B0604020202020204" pitchFamily="34" charset="0"/>
                <a:cs typeface="Arial" panose="020B0604020202020204" pitchFamily="34" charset="0"/>
              </a:rPr>
              <a:t>Update front load guidance to expand Amphibious equipment coverage</a:t>
            </a:r>
          </a:p>
          <a:p>
            <a:pPr lvl="2">
              <a:lnSpc>
                <a:spcPct val="150000"/>
              </a:lnSpc>
            </a:pPr>
            <a:r>
              <a:rPr lang="en-US" sz="1200" dirty="0">
                <a:solidFill>
                  <a:srgbClr val="002060"/>
                </a:solidFill>
                <a:latin typeface="Arial" panose="020B0604020202020204" pitchFamily="34" charset="0"/>
                <a:cs typeface="Arial" panose="020B0604020202020204" pitchFamily="34" charset="0"/>
              </a:rPr>
              <a:t>ESC Champion: CAPT Johnson (CO SURFMEPP)</a:t>
            </a:r>
          </a:p>
          <a:p>
            <a:pPr lvl="1">
              <a:lnSpc>
                <a:spcPct val="150000"/>
              </a:lnSpc>
              <a:buFont typeface="Arial" panose="020B0604020202020204" pitchFamily="34" charset="0"/>
              <a:buChar char="̶"/>
            </a:pPr>
            <a:r>
              <a:rPr lang="en-US" sz="1600" b="1" dirty="0">
                <a:solidFill>
                  <a:srgbClr val="002060"/>
                </a:solidFill>
                <a:latin typeface="Arial" panose="020B0604020202020204" pitchFamily="34" charset="0"/>
                <a:cs typeface="Arial" panose="020B0604020202020204" pitchFamily="34" charset="0"/>
              </a:rPr>
              <a:t>Improve metrics/data analytics capability across entire End-to-End Process</a:t>
            </a:r>
          </a:p>
          <a:p>
            <a:pPr lvl="2">
              <a:lnSpc>
                <a:spcPct val="150000"/>
              </a:lnSpc>
            </a:pPr>
            <a:r>
              <a:rPr lang="en-US" sz="1200" dirty="0">
                <a:solidFill>
                  <a:srgbClr val="002060"/>
                </a:solidFill>
                <a:latin typeface="Arial" panose="020B0604020202020204" pitchFamily="34" charset="0"/>
                <a:cs typeface="Arial" panose="020B0604020202020204" pitchFamily="34" charset="0"/>
              </a:rPr>
              <a:t>ESC Champion: CAPT Murray (PMS 443)</a:t>
            </a:r>
          </a:p>
          <a:p>
            <a:pPr lvl="1">
              <a:lnSpc>
                <a:spcPct val="150000"/>
              </a:lnSpc>
            </a:pPr>
            <a:r>
              <a:rPr lang="en-US" sz="1600" b="1" dirty="0">
                <a:solidFill>
                  <a:srgbClr val="002060"/>
                </a:solidFill>
                <a:latin typeface="Arial" panose="020B0604020202020204" pitchFamily="34" charset="0"/>
                <a:cs typeface="Arial" panose="020B0604020202020204" pitchFamily="34" charset="0"/>
              </a:rPr>
              <a:t>Develop policy message IRT late add, growth and new work gates</a:t>
            </a:r>
          </a:p>
          <a:p>
            <a:pPr lvl="2">
              <a:lnSpc>
                <a:spcPct val="150000"/>
              </a:lnSpc>
            </a:pPr>
            <a:r>
              <a:rPr lang="en-US" sz="1200" dirty="0">
                <a:solidFill>
                  <a:srgbClr val="002060"/>
                </a:solidFill>
                <a:latin typeface="Arial" panose="020B0604020202020204" pitchFamily="34" charset="0"/>
                <a:cs typeface="Arial" panose="020B0604020202020204" pitchFamily="34" charset="0"/>
              </a:rPr>
              <a:t>ESC Champion: CAPT Dowd (CNSL N43)/CDR Karosich (CNSP N43)</a:t>
            </a:r>
          </a:p>
          <a:p>
            <a:pPr lvl="2">
              <a:lnSpc>
                <a:spcPct val="150000"/>
              </a:lnSpc>
            </a:pPr>
            <a:endParaRPr lang="en-US" sz="1200" b="1" dirty="0">
              <a:solidFill>
                <a:srgbClr val="002060"/>
              </a:solidFill>
              <a:latin typeface="Arial" panose="020B0604020202020204" pitchFamily="34" charset="0"/>
              <a:cs typeface="Arial" panose="020B0604020202020204" pitchFamily="34" charset="0"/>
            </a:endParaRPr>
          </a:p>
          <a:p>
            <a:pPr marL="0" lvl="1" indent="0">
              <a:lnSpc>
                <a:spcPct val="150000"/>
              </a:lnSpc>
              <a:buNone/>
            </a:pPr>
            <a:endParaRPr lang="en-US" sz="2400" b="1" dirty="0">
              <a:solidFill>
                <a:srgbClr val="002060"/>
              </a:solidFill>
              <a:latin typeface="Arial" panose="020B0604020202020204" pitchFamily="34" charset="0"/>
              <a:cs typeface="Arial" panose="020B0604020202020204" pitchFamily="34" charset="0"/>
            </a:endParaRPr>
          </a:p>
          <a:p>
            <a:pPr marL="0" indent="0">
              <a:lnSpc>
                <a:spcPct val="150000"/>
              </a:lnSpc>
              <a:buNone/>
            </a:pPr>
            <a:endParaRPr lang="en-US" dirty="0">
              <a:solidFill>
                <a:srgbClr val="002060"/>
              </a:solidFill>
            </a:endParaRPr>
          </a:p>
        </p:txBody>
      </p:sp>
      <p:sp>
        <p:nvSpPr>
          <p:cNvPr id="4" name="TextBox 3"/>
          <p:cNvSpPr txBox="1"/>
          <p:nvPr/>
        </p:nvSpPr>
        <p:spPr>
          <a:xfrm>
            <a:off x="125043" y="5981237"/>
            <a:ext cx="8954219" cy="369332"/>
          </a:xfrm>
          <a:prstGeom prst="rect">
            <a:avLst/>
          </a:prstGeom>
          <a:solidFill>
            <a:srgbClr val="0D006C"/>
          </a:solidFill>
          <a:ln w="12700">
            <a:noFill/>
          </a:ln>
          <a:effectLst>
            <a:outerShdw blurRad="44450" dist="27940" dir="5400000" algn="ctr">
              <a:srgbClr val="000000">
                <a:alpha val="32000"/>
              </a:srgbClr>
            </a:outerShdw>
          </a:effectLst>
          <a:scene3d>
            <a:camera prst="orthographicFront"/>
            <a:lightRig rig="threePt" dir="t"/>
          </a:scene3d>
          <a:sp3d>
            <a:bevelT/>
          </a:sp3d>
        </p:spPr>
        <p:txBody>
          <a:bodyPr wrap="square">
            <a:spAutoFit/>
          </a:bodyPr>
          <a:lstStyle>
            <a:lvl1pPr marL="0" indent="0" algn="ctr" defTabSz="914400" eaLnBrk="1" fontAlgn="auto" latinLnBrk="0" hangingPunct="1">
              <a:spcBef>
                <a:spcPct val="20000"/>
              </a:spcBef>
              <a:spcAft>
                <a:spcPts val="0"/>
              </a:spcAft>
              <a:buClr>
                <a:srgbClr val="CC0000"/>
              </a:buClr>
              <a:buFont typeface="Arial" panose="020B0604020202020204" pitchFamily="34" charset="0"/>
              <a:buNone/>
              <a:defRPr lang="en-US" sz="1800" i="1" dirty="0">
                <a:latin typeface="Arial" panose="020B0604020202020204" pitchFamily="34" charset="0"/>
                <a:ea typeface="+mn-ea"/>
                <a:cs typeface="Arial" panose="020B0604020202020204" pitchFamily="34" charset="0"/>
              </a:defRPr>
            </a:lvl1pPr>
            <a:lvl2pPr marL="742950" indent="-285750" defTabSz="914400" eaLnBrk="1" latinLnBrk="0" hangingPunct="1">
              <a:spcBef>
                <a:spcPct val="20000"/>
              </a:spcBef>
              <a:buFont typeface="Arial" panose="020B0604020202020204" pitchFamily="34" charset="0"/>
              <a:buChar char="–"/>
              <a:defRPr sz="2800">
                <a:solidFill>
                  <a:schemeClr val="tx1"/>
                </a:solidFill>
                <a:latin typeface="+mn-lt"/>
                <a:ea typeface="+mn-ea"/>
              </a:defRPr>
            </a:lvl2pPr>
            <a:lvl3pPr marL="1143000" indent="-228600" defTabSz="914400" eaLnBrk="1" latinLnBrk="0" hangingPunct="1">
              <a:spcBef>
                <a:spcPct val="20000"/>
              </a:spcBef>
              <a:buFont typeface="Arial" panose="020B0604020202020204" pitchFamily="34" charset="0"/>
              <a:buChar char="•"/>
              <a:defRPr sz="2400">
                <a:solidFill>
                  <a:schemeClr val="tx1"/>
                </a:solidFill>
                <a:latin typeface="+mn-lt"/>
                <a:ea typeface="+mn-ea"/>
              </a:defRPr>
            </a:lvl3pPr>
            <a:lvl4pPr marL="1600200" indent="-228600" defTabSz="914400" eaLnBrk="1" latinLnBrk="0" hangingPunct="1">
              <a:spcBef>
                <a:spcPct val="20000"/>
              </a:spcBef>
              <a:buFont typeface="Arial" panose="020B0604020202020204" pitchFamily="34" charset="0"/>
              <a:buChar char="–"/>
              <a:defRPr sz="2000">
                <a:solidFill>
                  <a:schemeClr val="tx1"/>
                </a:solidFill>
                <a:latin typeface="+mn-lt"/>
                <a:ea typeface="+mn-ea"/>
              </a:defRPr>
            </a:lvl4pPr>
            <a:lvl5pPr marL="2057400" indent="-228600" defTabSz="914400" eaLnBrk="1" latinLnBrk="0" hangingPunct="1">
              <a:spcBef>
                <a:spcPct val="20000"/>
              </a:spcBef>
              <a:buFont typeface="Arial" panose="020B0604020202020204" pitchFamily="34" charset="0"/>
              <a:buChar char="»"/>
              <a:defRPr sz="2000">
                <a:solidFill>
                  <a:schemeClr val="tx1"/>
                </a:solidFill>
                <a:latin typeface="+mn-lt"/>
                <a:ea typeface="+mn-ea"/>
              </a:defRPr>
            </a:lvl5pPr>
            <a:lvl6pPr marL="2514600" indent="-228600" defTabSz="914400">
              <a:spcBef>
                <a:spcPct val="20000"/>
              </a:spcBef>
              <a:buFont typeface="Arial" panose="020B0604020202020204" pitchFamily="34" charset="0"/>
              <a:buChar char="•"/>
              <a:defRPr sz="2000">
                <a:solidFill>
                  <a:schemeClr val="tx1"/>
                </a:solidFill>
                <a:latin typeface="+mn-lt"/>
                <a:ea typeface="+mn-ea"/>
              </a:defRPr>
            </a:lvl6pPr>
            <a:lvl7pPr marL="2971800" indent="-228600" defTabSz="914400">
              <a:spcBef>
                <a:spcPct val="20000"/>
              </a:spcBef>
              <a:buFont typeface="Arial" panose="020B0604020202020204" pitchFamily="34" charset="0"/>
              <a:buChar char="•"/>
              <a:defRPr sz="2000">
                <a:solidFill>
                  <a:schemeClr val="tx1"/>
                </a:solidFill>
                <a:latin typeface="+mn-lt"/>
                <a:ea typeface="+mn-ea"/>
              </a:defRPr>
            </a:lvl7pPr>
            <a:lvl8pPr marL="3429000" indent="-228600" defTabSz="914400">
              <a:spcBef>
                <a:spcPct val="20000"/>
              </a:spcBef>
              <a:buFont typeface="Arial" panose="020B0604020202020204" pitchFamily="34" charset="0"/>
              <a:buChar char="•"/>
              <a:defRPr sz="2000">
                <a:solidFill>
                  <a:schemeClr val="tx1"/>
                </a:solidFill>
                <a:latin typeface="+mn-lt"/>
                <a:ea typeface="+mn-ea"/>
              </a:defRPr>
            </a:lvl8pPr>
            <a:lvl9pPr marL="3886200" indent="-228600" defTabSz="914400">
              <a:spcBef>
                <a:spcPct val="20000"/>
              </a:spcBef>
              <a:buFont typeface="Arial" panose="020B0604020202020204" pitchFamily="34" charset="0"/>
              <a:buChar char="•"/>
              <a:defRPr sz="2000">
                <a:solidFill>
                  <a:schemeClr val="tx1"/>
                </a:solidFill>
                <a:latin typeface="+mn-lt"/>
                <a:ea typeface="+mn-ea"/>
              </a:defRPr>
            </a:lvl9pPr>
          </a:lstStyle>
          <a:p>
            <a:pPr marL="0" marR="0" lvl="0" indent="0" algn="ctr" defTabSz="914400" rtl="0" eaLnBrk="1" fontAlgn="auto" latinLnBrk="0" hangingPunct="1">
              <a:lnSpc>
                <a:spcPct val="100000"/>
              </a:lnSpc>
              <a:spcBef>
                <a:spcPct val="20000"/>
              </a:spcBef>
              <a:spcAft>
                <a:spcPts val="0"/>
              </a:spcAft>
              <a:buClr>
                <a:srgbClr val="CC0000"/>
              </a:buClr>
              <a:buSzTx/>
              <a:buFont typeface="Arial" panose="020B0604020202020204" pitchFamily="34" charset="0"/>
              <a:buNone/>
              <a:tabLst/>
              <a:defRPr/>
            </a:pPr>
            <a:r>
              <a:rPr kumimoji="0" lang="en-US" sz="18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Actionable Solutions For Immediate Impact To Future Avails</a:t>
            </a:r>
          </a:p>
        </p:txBody>
      </p:sp>
    </p:spTree>
    <p:extLst>
      <p:ext uri="{BB962C8B-B14F-4D97-AF65-F5344CB8AC3E}">
        <p14:creationId xmlns:p14="http://schemas.microsoft.com/office/powerpoint/2010/main" val="1890237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effectLst/>
              </a:rPr>
              <a:t>Way Ahead</a:t>
            </a:r>
            <a:endParaRPr lang="en-US" sz="1200" dirty="0">
              <a:solidFill>
                <a:srgbClr val="002060"/>
              </a:solidFill>
              <a:effectLst/>
            </a:endParaRPr>
          </a:p>
        </p:txBody>
      </p:sp>
      <p:sp>
        <p:nvSpPr>
          <p:cNvPr id="3" name="Content Placeholder 2"/>
          <p:cNvSpPr>
            <a:spLocks noGrp="1"/>
          </p:cNvSpPr>
          <p:nvPr>
            <p:ph idx="1"/>
          </p:nvPr>
        </p:nvSpPr>
        <p:spPr>
          <a:xfrm>
            <a:off x="190500" y="911382"/>
            <a:ext cx="8420100" cy="5164138"/>
          </a:xfrm>
        </p:spPr>
        <p:txBody>
          <a:bodyPr/>
          <a:lstStyle/>
          <a:p>
            <a:pPr lvl="1">
              <a:buFont typeface="Arial" panose="020B0604020202020204" pitchFamily="34" charset="0"/>
              <a:buChar char="•"/>
            </a:pPr>
            <a:endParaRPr lang="en-US" sz="1600" b="1" dirty="0">
              <a:solidFill>
                <a:srgbClr val="002060"/>
              </a:solidFill>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2000" b="1" dirty="0">
              <a:solidFill>
                <a:srgbClr val="002060"/>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2000" b="1" dirty="0">
                <a:solidFill>
                  <a:srgbClr val="002060"/>
                </a:solidFill>
                <a:latin typeface="Arial" panose="020B0604020202020204" pitchFamily="34" charset="0"/>
                <a:cs typeface="Arial" panose="020B0604020202020204" pitchFamily="34" charset="0"/>
              </a:rPr>
              <a:t>Surface Team One Executive Steering Committee will lead refinement of solutions to issues through Knowledge Sharing Networks</a:t>
            </a:r>
          </a:p>
          <a:p>
            <a:pPr lvl="1">
              <a:buFont typeface="Arial" panose="020B0604020202020204" pitchFamily="34" charset="0"/>
              <a:buChar char="•"/>
            </a:pPr>
            <a:endParaRPr lang="en-US" sz="2000" b="1" dirty="0">
              <a:solidFill>
                <a:srgbClr val="002060"/>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2000" b="1" dirty="0">
                <a:solidFill>
                  <a:srgbClr val="002060"/>
                </a:solidFill>
                <a:latin typeface="Arial" panose="020B0604020202020204" pitchFamily="34" charset="0"/>
                <a:cs typeface="Arial" panose="020B0604020202020204" pitchFamily="34" charset="0"/>
              </a:rPr>
              <a:t>Progress will be briefed to ST1 Governance Council and Fleet Maintenance Officers through CRCPT and CNSL PB4M2 </a:t>
            </a:r>
          </a:p>
          <a:p>
            <a:pPr lvl="1">
              <a:buFont typeface="Arial" panose="020B0604020202020204" pitchFamily="34" charset="0"/>
              <a:buChar char="•"/>
            </a:pPr>
            <a:endParaRPr lang="en-US" sz="1600" b="1" dirty="0">
              <a:solidFill>
                <a:srgbClr val="002060"/>
              </a:solidFill>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endParaRPr lang="en-US" sz="2400" b="1" dirty="0">
              <a:solidFill>
                <a:srgbClr val="002060"/>
              </a:solidFill>
              <a:latin typeface="Arial" panose="020B0604020202020204" pitchFamily="34" charset="0"/>
              <a:cs typeface="Arial" panose="020B0604020202020204" pitchFamily="34" charset="0"/>
            </a:endParaRPr>
          </a:p>
          <a:p>
            <a:endParaRPr lang="en-US" dirty="0">
              <a:solidFill>
                <a:srgbClr val="002060"/>
              </a:solidFill>
            </a:endParaRPr>
          </a:p>
        </p:txBody>
      </p:sp>
      <p:sp>
        <p:nvSpPr>
          <p:cNvPr id="4" name="TextBox 3"/>
          <p:cNvSpPr txBox="1"/>
          <p:nvPr/>
        </p:nvSpPr>
        <p:spPr>
          <a:xfrm>
            <a:off x="125043" y="5981237"/>
            <a:ext cx="8954219" cy="369332"/>
          </a:xfrm>
          <a:prstGeom prst="rect">
            <a:avLst/>
          </a:prstGeom>
          <a:solidFill>
            <a:srgbClr val="0D006C"/>
          </a:solidFill>
          <a:ln w="12700">
            <a:noFill/>
          </a:ln>
          <a:effectLst>
            <a:outerShdw blurRad="44450" dist="27940" dir="5400000" algn="ctr">
              <a:srgbClr val="000000">
                <a:alpha val="32000"/>
              </a:srgbClr>
            </a:outerShdw>
          </a:effectLst>
          <a:scene3d>
            <a:camera prst="orthographicFront"/>
            <a:lightRig rig="threePt" dir="t"/>
          </a:scene3d>
          <a:sp3d>
            <a:bevelT/>
          </a:sp3d>
        </p:spPr>
        <p:txBody>
          <a:bodyPr wrap="square">
            <a:spAutoFit/>
          </a:bodyPr>
          <a:lstStyle>
            <a:lvl1pPr marL="0" indent="0" algn="ctr" defTabSz="914400" eaLnBrk="1" fontAlgn="auto" latinLnBrk="0" hangingPunct="1">
              <a:spcBef>
                <a:spcPct val="20000"/>
              </a:spcBef>
              <a:spcAft>
                <a:spcPts val="0"/>
              </a:spcAft>
              <a:buClr>
                <a:srgbClr val="CC0000"/>
              </a:buClr>
              <a:buFont typeface="Arial" panose="020B0604020202020204" pitchFamily="34" charset="0"/>
              <a:buNone/>
              <a:defRPr lang="en-US" sz="1800" i="1" dirty="0">
                <a:latin typeface="Arial" panose="020B0604020202020204" pitchFamily="34" charset="0"/>
                <a:ea typeface="+mn-ea"/>
                <a:cs typeface="Arial" panose="020B0604020202020204" pitchFamily="34" charset="0"/>
              </a:defRPr>
            </a:lvl1pPr>
            <a:lvl2pPr marL="742950" indent="-285750" defTabSz="914400" eaLnBrk="1" latinLnBrk="0" hangingPunct="1">
              <a:spcBef>
                <a:spcPct val="20000"/>
              </a:spcBef>
              <a:buFont typeface="Arial" panose="020B0604020202020204" pitchFamily="34" charset="0"/>
              <a:buChar char="–"/>
              <a:defRPr sz="2800">
                <a:solidFill>
                  <a:schemeClr val="tx1"/>
                </a:solidFill>
                <a:latin typeface="+mn-lt"/>
                <a:ea typeface="+mn-ea"/>
              </a:defRPr>
            </a:lvl2pPr>
            <a:lvl3pPr marL="1143000" indent="-228600" defTabSz="914400" eaLnBrk="1" latinLnBrk="0" hangingPunct="1">
              <a:spcBef>
                <a:spcPct val="20000"/>
              </a:spcBef>
              <a:buFont typeface="Arial" panose="020B0604020202020204" pitchFamily="34" charset="0"/>
              <a:buChar char="•"/>
              <a:defRPr sz="2400">
                <a:solidFill>
                  <a:schemeClr val="tx1"/>
                </a:solidFill>
                <a:latin typeface="+mn-lt"/>
                <a:ea typeface="+mn-ea"/>
              </a:defRPr>
            </a:lvl3pPr>
            <a:lvl4pPr marL="1600200" indent="-228600" defTabSz="914400" eaLnBrk="1" latinLnBrk="0" hangingPunct="1">
              <a:spcBef>
                <a:spcPct val="20000"/>
              </a:spcBef>
              <a:buFont typeface="Arial" panose="020B0604020202020204" pitchFamily="34" charset="0"/>
              <a:buChar char="–"/>
              <a:defRPr sz="2000">
                <a:solidFill>
                  <a:schemeClr val="tx1"/>
                </a:solidFill>
                <a:latin typeface="+mn-lt"/>
                <a:ea typeface="+mn-ea"/>
              </a:defRPr>
            </a:lvl4pPr>
            <a:lvl5pPr marL="2057400" indent="-228600" defTabSz="914400" eaLnBrk="1" latinLnBrk="0" hangingPunct="1">
              <a:spcBef>
                <a:spcPct val="20000"/>
              </a:spcBef>
              <a:buFont typeface="Arial" panose="020B0604020202020204" pitchFamily="34" charset="0"/>
              <a:buChar char="»"/>
              <a:defRPr sz="2000">
                <a:solidFill>
                  <a:schemeClr val="tx1"/>
                </a:solidFill>
                <a:latin typeface="+mn-lt"/>
                <a:ea typeface="+mn-ea"/>
              </a:defRPr>
            </a:lvl5pPr>
            <a:lvl6pPr marL="2514600" indent="-228600" defTabSz="914400">
              <a:spcBef>
                <a:spcPct val="20000"/>
              </a:spcBef>
              <a:buFont typeface="Arial" panose="020B0604020202020204" pitchFamily="34" charset="0"/>
              <a:buChar char="•"/>
              <a:defRPr sz="2000">
                <a:solidFill>
                  <a:schemeClr val="tx1"/>
                </a:solidFill>
                <a:latin typeface="+mn-lt"/>
                <a:ea typeface="+mn-ea"/>
              </a:defRPr>
            </a:lvl6pPr>
            <a:lvl7pPr marL="2971800" indent="-228600" defTabSz="914400">
              <a:spcBef>
                <a:spcPct val="20000"/>
              </a:spcBef>
              <a:buFont typeface="Arial" panose="020B0604020202020204" pitchFamily="34" charset="0"/>
              <a:buChar char="•"/>
              <a:defRPr sz="2000">
                <a:solidFill>
                  <a:schemeClr val="tx1"/>
                </a:solidFill>
                <a:latin typeface="+mn-lt"/>
                <a:ea typeface="+mn-ea"/>
              </a:defRPr>
            </a:lvl7pPr>
            <a:lvl8pPr marL="3429000" indent="-228600" defTabSz="914400">
              <a:spcBef>
                <a:spcPct val="20000"/>
              </a:spcBef>
              <a:buFont typeface="Arial" panose="020B0604020202020204" pitchFamily="34" charset="0"/>
              <a:buChar char="•"/>
              <a:defRPr sz="2000">
                <a:solidFill>
                  <a:schemeClr val="tx1"/>
                </a:solidFill>
                <a:latin typeface="+mn-lt"/>
                <a:ea typeface="+mn-ea"/>
              </a:defRPr>
            </a:lvl8pPr>
            <a:lvl9pPr marL="3886200" indent="-228600" defTabSz="914400">
              <a:spcBef>
                <a:spcPct val="20000"/>
              </a:spcBef>
              <a:buFont typeface="Arial" panose="020B0604020202020204" pitchFamily="34" charset="0"/>
              <a:buChar char="•"/>
              <a:defRPr sz="2000">
                <a:solidFill>
                  <a:schemeClr val="tx1"/>
                </a:solidFill>
                <a:latin typeface="+mn-lt"/>
                <a:ea typeface="+mn-ea"/>
              </a:defRPr>
            </a:lvl9pPr>
          </a:lstStyle>
          <a:p>
            <a:r>
              <a:rPr lang="en-US" dirty="0"/>
              <a:t>    Actionable Solutions For Immediate Impact To Future Avails</a:t>
            </a:r>
          </a:p>
        </p:txBody>
      </p:sp>
    </p:spTree>
    <p:extLst>
      <p:ext uri="{BB962C8B-B14F-4D97-AF65-F5344CB8AC3E}">
        <p14:creationId xmlns:p14="http://schemas.microsoft.com/office/powerpoint/2010/main" val="4215093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64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Sources </a:t>
            </a:r>
          </a:p>
        </p:txBody>
      </p:sp>
      <p:sp>
        <p:nvSpPr>
          <p:cNvPr id="3" name="Text Placeholder 2"/>
          <p:cNvSpPr>
            <a:spLocks noGrp="1"/>
          </p:cNvSpPr>
          <p:nvPr>
            <p:ph type="body" sz="quarter" idx="10"/>
          </p:nvPr>
        </p:nvSpPr>
        <p:spPr>
          <a:xfrm>
            <a:off x="487353" y="897581"/>
            <a:ext cx="8505644" cy="5643465"/>
          </a:xfrm>
        </p:spPr>
        <p:txBody>
          <a:bodyPr/>
          <a:lstStyle/>
          <a:p>
            <a:r>
              <a:rPr lang="en-US" dirty="0"/>
              <a:t>Review performance using all correspondence and reports utilized in the E2E process to coordinate efforts for planning and executing ship availabilities</a:t>
            </a:r>
          </a:p>
          <a:p>
            <a:pPr lvl="2"/>
            <a:r>
              <a:rPr lang="en-US" sz="1800" dirty="0"/>
              <a:t>LCPC letter</a:t>
            </a:r>
          </a:p>
          <a:p>
            <a:pPr lvl="2"/>
            <a:r>
              <a:rPr lang="en-US" sz="1800" dirty="0"/>
              <a:t>Class Maintenance Plans (CMPs)</a:t>
            </a:r>
          </a:p>
          <a:p>
            <a:pPr lvl="2"/>
            <a:r>
              <a:rPr lang="en-US" sz="1800" dirty="0"/>
              <a:t>Class Standard Work Templates (CSWTs)</a:t>
            </a:r>
          </a:p>
          <a:p>
            <a:pPr lvl="2"/>
            <a:r>
              <a:rPr lang="en-US" sz="1800" dirty="0"/>
              <a:t>Work Items (WIs)</a:t>
            </a:r>
          </a:p>
          <a:p>
            <a:pPr lvl="2"/>
            <a:r>
              <a:rPr lang="en-US" sz="1800" dirty="0"/>
              <a:t>Modernization Letters Of Authorization (LOAs)</a:t>
            </a:r>
          </a:p>
          <a:p>
            <a:pPr lvl="2"/>
            <a:r>
              <a:rPr lang="en-US" sz="1800" dirty="0"/>
              <a:t>A-220 Deferral Letters and response letters</a:t>
            </a:r>
          </a:p>
          <a:p>
            <a:pPr lvl="2"/>
            <a:r>
              <a:rPr lang="en-US" sz="1800" dirty="0"/>
              <a:t>Baseline Availability Work Package (BAWP) A-360 turnover letters</a:t>
            </a:r>
          </a:p>
          <a:p>
            <a:pPr lvl="2"/>
            <a:r>
              <a:rPr lang="en-US" sz="1800" dirty="0"/>
              <a:t>IPTD Reports (A-360, A-240, A-145, A-30)</a:t>
            </a:r>
          </a:p>
          <a:p>
            <a:pPr lvl="2"/>
            <a:r>
              <a:rPr lang="en-US" sz="1800" dirty="0"/>
              <a:t>TYCOM and RMC planning weekly reports and milestone tracker</a:t>
            </a:r>
          </a:p>
          <a:p>
            <a:pPr lvl="2"/>
            <a:r>
              <a:rPr lang="en-US" sz="1800" dirty="0"/>
              <a:t>Lock Letters, Ready to start letters</a:t>
            </a:r>
          </a:p>
          <a:p>
            <a:pPr lvl="2"/>
            <a:r>
              <a:rPr lang="en-US" sz="1800" dirty="0"/>
              <a:t>Avail Duration Scorecard F2F reports</a:t>
            </a:r>
          </a:p>
          <a:p>
            <a:pPr lvl="2"/>
            <a:r>
              <a:rPr lang="en-US" sz="1800" dirty="0"/>
              <a:t>Ship SITREPS, RCCs</a:t>
            </a:r>
          </a:p>
        </p:txBody>
      </p:sp>
    </p:spTree>
    <p:extLst>
      <p:ext uri="{BB962C8B-B14F-4D97-AF65-F5344CB8AC3E}">
        <p14:creationId xmlns:p14="http://schemas.microsoft.com/office/powerpoint/2010/main" val="1734308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TextBox 17"/>
          <p:cNvSpPr txBox="1">
            <a:spLocks noChangeArrowheads="1"/>
          </p:cNvSpPr>
          <p:nvPr/>
        </p:nvSpPr>
        <p:spPr bwMode="auto">
          <a:xfrm>
            <a:off x="108295" y="775671"/>
            <a:ext cx="9035705" cy="6547946"/>
          </a:xfrm>
          <a:prstGeom prst="rect">
            <a:avLst/>
          </a:prstGeom>
          <a:noFill/>
          <a:ln w="9525">
            <a:noFill/>
            <a:miter lim="800000"/>
            <a:headEnd/>
            <a:tailEnd/>
          </a:ln>
        </p:spPr>
        <p:txBody>
          <a:bodyPr wrap="square">
            <a:spAutoFit/>
          </a:bodyPr>
          <a:lstStyle/>
          <a:p>
            <a:pPr algn="ctr"/>
            <a:r>
              <a:rPr lang="en-US" sz="1000" dirty="0"/>
              <a:t> </a:t>
            </a:r>
            <a:r>
              <a:rPr lang="en-US" sz="2000" dirty="0">
                <a:solidFill>
                  <a:srgbClr val="000066"/>
                </a:solidFill>
              </a:rPr>
              <a:t>E2E Process Compliance Issues</a:t>
            </a:r>
          </a:p>
          <a:p>
            <a:pPr algn="ctr"/>
            <a:endParaRPr lang="en-US" sz="1100" b="0" dirty="0">
              <a:solidFill>
                <a:srgbClr val="000066"/>
              </a:solidFill>
            </a:endParaRPr>
          </a:p>
          <a:p>
            <a:pPr>
              <a:lnSpc>
                <a:spcPct val="150000"/>
              </a:lnSpc>
            </a:pPr>
            <a:r>
              <a:rPr lang="en-US" sz="1100" dirty="0">
                <a:solidFill>
                  <a:srgbClr val="000066"/>
                </a:solidFill>
              </a:rPr>
              <a:t>LLTM - A-360 IPTD: FIRE PUMP REPLACEMENT (S/A 6060)</a:t>
            </a:r>
            <a:r>
              <a:rPr lang="en-US" sz="1100" b="0" dirty="0">
                <a:solidFill>
                  <a:srgbClr val="000066"/>
                </a:solidFill>
              </a:rPr>
              <a:t>  - On TYCOM LOA Sep 2016. Added as new work 10 Oct 17.   </a:t>
            </a:r>
          </a:p>
          <a:p>
            <a:pPr>
              <a:lnSpc>
                <a:spcPct val="150000"/>
              </a:lnSpc>
            </a:pPr>
            <a:r>
              <a:rPr lang="en-US" sz="1100" dirty="0">
                <a:solidFill>
                  <a:srgbClr val="000066"/>
                </a:solidFill>
              </a:rPr>
              <a:t>LLTM - A-240 IPTD</a:t>
            </a:r>
            <a:r>
              <a:rPr lang="en-US" sz="1100" b="0" dirty="0">
                <a:solidFill>
                  <a:srgbClr val="000066"/>
                </a:solidFill>
              </a:rPr>
              <a:t>:  PM concerned about EP funds for LLTM.  Nr.1 Boiler 5 yr SAI</a:t>
            </a:r>
          </a:p>
          <a:p>
            <a:pPr>
              <a:lnSpc>
                <a:spcPct val="150000"/>
              </a:lnSpc>
            </a:pPr>
            <a:r>
              <a:rPr lang="en-US" sz="1100" dirty="0">
                <a:solidFill>
                  <a:srgbClr val="000066"/>
                </a:solidFill>
              </a:rPr>
              <a:t>LLTM</a:t>
            </a:r>
            <a:r>
              <a:rPr lang="en-US" sz="1100" b="0" dirty="0">
                <a:solidFill>
                  <a:srgbClr val="000066"/>
                </a:solidFill>
              </a:rPr>
              <a:t> - </a:t>
            </a:r>
            <a:r>
              <a:rPr lang="en-US" sz="1100" dirty="0">
                <a:solidFill>
                  <a:srgbClr val="000066"/>
                </a:solidFill>
              </a:rPr>
              <a:t>A-145 IPTD: </a:t>
            </a:r>
            <a:r>
              <a:rPr lang="en-US" sz="1100" b="0" dirty="0">
                <a:solidFill>
                  <a:srgbClr val="000066"/>
                </a:solidFill>
              </a:rPr>
              <a:t> NR1 boiler 5 YR SAI  </a:t>
            </a:r>
          </a:p>
          <a:p>
            <a:pPr>
              <a:lnSpc>
                <a:spcPct val="150000"/>
              </a:lnSpc>
            </a:pPr>
            <a:r>
              <a:rPr lang="en-US" sz="1100" dirty="0">
                <a:solidFill>
                  <a:srgbClr val="000066"/>
                </a:solidFill>
              </a:rPr>
              <a:t>NEW WORK – A-30 –  </a:t>
            </a:r>
            <a:r>
              <a:rPr lang="en-US" sz="1100" b="0" dirty="0">
                <a:solidFill>
                  <a:srgbClr val="000066"/>
                </a:solidFill>
              </a:rPr>
              <a:t>14 new work items requested by S/F </a:t>
            </a:r>
            <a:r>
              <a:rPr lang="en-US" sz="1100" b="0" i="1" dirty="0">
                <a:solidFill>
                  <a:srgbClr val="000066"/>
                </a:solidFill>
              </a:rPr>
              <a:t>Oct 2017 (Inside A-30)</a:t>
            </a:r>
          </a:p>
          <a:p>
            <a:pPr>
              <a:lnSpc>
                <a:spcPct val="150000"/>
              </a:lnSpc>
            </a:pPr>
            <a:r>
              <a:rPr lang="en-US" sz="1100" dirty="0">
                <a:solidFill>
                  <a:srgbClr val="000066"/>
                </a:solidFill>
              </a:rPr>
              <a:t>NEW WORK - WEEK 2 – Yellow </a:t>
            </a:r>
            <a:r>
              <a:rPr lang="en-US" sz="1100" b="0" dirty="0">
                <a:solidFill>
                  <a:srgbClr val="000066"/>
                </a:solidFill>
              </a:rPr>
              <a:t>– #2/#5 SSTG AND FP S/A 6060. Temp Services 15%  </a:t>
            </a:r>
          </a:p>
          <a:p>
            <a:pPr>
              <a:lnSpc>
                <a:spcPct val="150000"/>
              </a:lnSpc>
            </a:pPr>
            <a:r>
              <a:rPr lang="en-US" sz="1100" dirty="0">
                <a:solidFill>
                  <a:srgbClr val="000066"/>
                </a:solidFill>
              </a:rPr>
              <a:t>NEW WORK -  WEEK 7 – Yellow </a:t>
            </a:r>
            <a:r>
              <a:rPr lang="en-US" sz="1100" b="0" dirty="0">
                <a:solidFill>
                  <a:srgbClr val="000066"/>
                </a:solidFill>
              </a:rPr>
              <a:t>–.  SPS-49 foundation.  Nr,1 and Nr.2 Evap</a:t>
            </a:r>
          </a:p>
          <a:p>
            <a:pPr>
              <a:lnSpc>
                <a:spcPct val="150000"/>
              </a:lnSpc>
            </a:pPr>
            <a:r>
              <a:rPr lang="en-US" sz="1100" dirty="0">
                <a:solidFill>
                  <a:srgbClr val="000066"/>
                </a:solidFill>
              </a:rPr>
              <a:t>NEW WORK </a:t>
            </a:r>
            <a:r>
              <a:rPr lang="en-US" sz="1100" b="0" dirty="0">
                <a:solidFill>
                  <a:srgbClr val="000066"/>
                </a:solidFill>
              </a:rPr>
              <a:t>- </a:t>
            </a:r>
            <a:r>
              <a:rPr lang="en-US" sz="1100" dirty="0">
                <a:solidFill>
                  <a:srgbClr val="000066"/>
                </a:solidFill>
              </a:rPr>
              <a:t>WEEK 9 – Yellow </a:t>
            </a:r>
            <a:r>
              <a:rPr lang="en-US" sz="1100" b="0" dirty="0">
                <a:solidFill>
                  <a:srgbClr val="000066"/>
                </a:solidFill>
              </a:rPr>
              <a:t>–  5 tank repairs from FY15 DPMA discovered to not be in the work package.  </a:t>
            </a:r>
          </a:p>
          <a:p>
            <a:endParaRPr lang="en-US" sz="1100" dirty="0">
              <a:solidFill>
                <a:srgbClr val="000066"/>
              </a:solidFill>
            </a:endParaRPr>
          </a:p>
          <a:p>
            <a:r>
              <a:rPr lang="en-US" sz="1100" dirty="0">
                <a:solidFill>
                  <a:srgbClr val="000066"/>
                </a:solidFill>
              </a:rPr>
              <a:t>MANPOWER / RCCs - 41 DAY SLIP OF PCD</a:t>
            </a:r>
            <a:r>
              <a:rPr lang="en-US" sz="1100" b="0" dirty="0">
                <a:solidFill>
                  <a:srgbClr val="000066"/>
                </a:solidFill>
              </a:rPr>
              <a:t> - </a:t>
            </a:r>
            <a:r>
              <a:rPr lang="en-US" sz="1100" dirty="0">
                <a:solidFill>
                  <a:srgbClr val="000066"/>
                </a:solidFill>
              </a:rPr>
              <a:t>WEEK 17 – Red </a:t>
            </a:r>
            <a:r>
              <a:rPr lang="en-US" sz="1100" b="0" dirty="0">
                <a:solidFill>
                  <a:srgbClr val="000066"/>
                </a:solidFill>
              </a:rPr>
              <a:t>–59 of 65 RCCs settled to support PCD.  Boiler work slow.  MARMC assessors slow.  10 tanks remain.  No blast &amp; painting in tanks has started. MARMC STATED GOAL FOR</a:t>
            </a:r>
            <a:r>
              <a:rPr lang="en-US" sz="1100" i="1" dirty="0">
                <a:solidFill>
                  <a:srgbClr val="000066"/>
                </a:solidFill>
              </a:rPr>
              <a:t> </a:t>
            </a:r>
            <a:r>
              <a:rPr lang="en-US" sz="1100" i="1" u="sng" dirty="0">
                <a:solidFill>
                  <a:srgbClr val="000066"/>
                </a:solidFill>
              </a:rPr>
              <a:t>50 PERCENT </a:t>
            </a:r>
            <a:r>
              <a:rPr lang="en-US" sz="1100" b="0" dirty="0">
                <a:solidFill>
                  <a:srgbClr val="000066"/>
                </a:solidFill>
              </a:rPr>
              <a:t>CONFERENCE WAS TO HAVE ALL TANKS ASSESSED</a:t>
            </a:r>
          </a:p>
          <a:p>
            <a:endParaRPr lang="en-US" sz="1100" b="0" dirty="0">
              <a:solidFill>
                <a:srgbClr val="000066"/>
              </a:solidFill>
            </a:endParaRPr>
          </a:p>
          <a:p>
            <a:r>
              <a:rPr lang="en-US" sz="1100" dirty="0">
                <a:solidFill>
                  <a:srgbClr val="000066"/>
                </a:solidFill>
              </a:rPr>
              <a:t>RCCs UPOBS / MANPOWER / LLTM - 57 DAY SLIP TO PCD - WEEK 20 – Red </a:t>
            </a:r>
            <a:r>
              <a:rPr lang="en-US" sz="1100" b="0" dirty="0">
                <a:solidFill>
                  <a:srgbClr val="000066"/>
                </a:solidFill>
              </a:rPr>
              <a:t>–.  68 jobs behind schedule. No Blast &amp; Painting Started.  MRG bearing work not started / Awaiting parts before BAE will start. 22 jobs awaiting material– 1,250 parts / Manning Levels Remain Below Planned Levels.</a:t>
            </a:r>
          </a:p>
          <a:p>
            <a:endParaRPr lang="en-US" sz="1100" dirty="0">
              <a:solidFill>
                <a:srgbClr val="000066"/>
              </a:solidFill>
            </a:endParaRPr>
          </a:p>
          <a:p>
            <a:pPr>
              <a:spcBef>
                <a:spcPts val="300"/>
              </a:spcBef>
              <a:spcAft>
                <a:spcPts val="300"/>
              </a:spcAft>
              <a:buClr>
                <a:srgbClr val="000066"/>
              </a:buClr>
            </a:pPr>
            <a:r>
              <a:rPr lang="en-US" sz="1200" dirty="0">
                <a:solidFill>
                  <a:srgbClr val="000066"/>
                </a:solidFill>
              </a:rPr>
              <a:t>DURATION DRIVERS:</a:t>
            </a:r>
          </a:p>
          <a:p>
            <a:pPr marL="628650" lvl="1" indent="-171450">
              <a:buFont typeface="Wingdings" panose="05000000000000000000" pitchFamily="2" charset="2"/>
              <a:buChar char="Ø"/>
            </a:pPr>
            <a:r>
              <a:rPr lang="en-US" sz="1100" dirty="0">
                <a:solidFill>
                  <a:srgbClr val="000066"/>
                </a:solidFill>
              </a:rPr>
              <a:t>MATERIAL– </a:t>
            </a:r>
            <a:endParaRPr lang="en-US" sz="1100" b="0" dirty="0">
              <a:solidFill>
                <a:srgbClr val="000066"/>
              </a:solidFill>
            </a:endParaRPr>
          </a:p>
          <a:p>
            <a:pPr marL="1085850" lvl="2" indent="-171450">
              <a:buFont typeface="Arial" panose="020B0604020202020204" pitchFamily="34" charset="0"/>
              <a:buChar char="•"/>
            </a:pPr>
            <a:r>
              <a:rPr lang="en-US" sz="1100" b="0" dirty="0">
                <a:solidFill>
                  <a:srgbClr val="000066"/>
                </a:solidFill>
              </a:rPr>
              <a:t>YES – RCC Material UPOBS</a:t>
            </a:r>
          </a:p>
          <a:p>
            <a:pPr marL="1085850" lvl="2" indent="-171450">
              <a:buFont typeface="Arial" panose="020B0604020202020204" pitchFamily="34" charset="0"/>
              <a:buChar char="•"/>
            </a:pPr>
            <a:r>
              <a:rPr lang="en-US" sz="1100" b="0" dirty="0">
                <a:solidFill>
                  <a:srgbClr val="000066"/>
                </a:solidFill>
              </a:rPr>
              <a:t>YES – LLTM backlog impacted work progress and PCD </a:t>
            </a:r>
            <a:endParaRPr lang="en-US" sz="1100" i="1" dirty="0">
              <a:solidFill>
                <a:srgbClr val="000066"/>
              </a:solidFill>
            </a:endParaRPr>
          </a:p>
          <a:p>
            <a:pPr marL="628650" lvl="1" indent="-171450">
              <a:buFont typeface="Arial" panose="020B0604020202020204" pitchFamily="34" charset="0"/>
              <a:buChar char="•"/>
            </a:pPr>
            <a:endParaRPr lang="en-US" sz="1100" b="0" dirty="0">
              <a:solidFill>
                <a:srgbClr val="000066"/>
              </a:solidFill>
            </a:endParaRPr>
          </a:p>
          <a:p>
            <a:pPr marL="628650" lvl="1" indent="-171450">
              <a:buFont typeface="Wingdings" panose="05000000000000000000" pitchFamily="2" charset="2"/>
              <a:buChar char="Ø"/>
            </a:pPr>
            <a:r>
              <a:rPr lang="en-US" sz="1100" dirty="0">
                <a:solidFill>
                  <a:srgbClr val="000066"/>
                </a:solidFill>
              </a:rPr>
              <a:t>MANPOWER –</a:t>
            </a:r>
          </a:p>
          <a:p>
            <a:pPr marL="1085850" lvl="2" indent="-171450">
              <a:buFont typeface="Arial" panose="020B0604020202020204" pitchFamily="34" charset="0"/>
              <a:buChar char="•"/>
            </a:pPr>
            <a:r>
              <a:rPr lang="en-US" sz="1100" b="0" dirty="0">
                <a:solidFill>
                  <a:srgbClr val="000066"/>
                </a:solidFill>
              </a:rPr>
              <a:t>YES – Manpower – Tank assessors </a:t>
            </a:r>
          </a:p>
          <a:p>
            <a:pPr marL="1085850" lvl="2" indent="-171450">
              <a:buFont typeface="Arial" panose="020B0604020202020204" pitchFamily="34" charset="0"/>
              <a:buChar char="•"/>
            </a:pPr>
            <a:r>
              <a:rPr lang="en-US" sz="1100" b="0" dirty="0">
                <a:solidFill>
                  <a:srgbClr val="000066"/>
                </a:solidFill>
              </a:rPr>
              <a:t>YES – Contractor manning levels below planned levels</a:t>
            </a:r>
          </a:p>
          <a:p>
            <a:pPr marL="1085850" lvl="2" indent="-171450">
              <a:buFont typeface="Arial" panose="020B0604020202020204" pitchFamily="34" charset="0"/>
              <a:buChar char="•"/>
            </a:pPr>
            <a:endParaRPr lang="en-US" sz="1100" b="0" dirty="0">
              <a:solidFill>
                <a:srgbClr val="000066"/>
              </a:solidFill>
            </a:endParaRPr>
          </a:p>
          <a:p>
            <a:pPr marL="628650" lvl="1" indent="-171450">
              <a:buFont typeface="Wingdings" panose="05000000000000000000" pitchFamily="2" charset="2"/>
              <a:buChar char="Ø"/>
            </a:pPr>
            <a:r>
              <a:rPr lang="en-US" sz="1100" dirty="0">
                <a:solidFill>
                  <a:srgbClr val="000066"/>
                </a:solidFill>
              </a:rPr>
              <a:t>SA 6060 - SSTG </a:t>
            </a:r>
            <a:r>
              <a:rPr lang="en-US" sz="1100" b="0" dirty="0">
                <a:solidFill>
                  <a:srgbClr val="000066"/>
                </a:solidFill>
              </a:rPr>
              <a:t>– YES – funded by TYCOM for immature alteration as remedy to Fire Pump repair requirement</a:t>
            </a:r>
          </a:p>
          <a:p>
            <a:pPr marL="628650" lvl="1" indent="-171450">
              <a:buFont typeface="Arial" panose="020B0604020202020204" pitchFamily="34" charset="0"/>
              <a:buChar char="•"/>
            </a:pPr>
            <a:endParaRPr lang="en-US" sz="1100" b="0" dirty="0">
              <a:solidFill>
                <a:srgbClr val="000066"/>
              </a:solidFill>
            </a:endParaRPr>
          </a:p>
          <a:p>
            <a:pPr marL="171450" indent="-171450">
              <a:spcBef>
                <a:spcPts val="300"/>
              </a:spcBef>
              <a:spcAft>
                <a:spcPts val="300"/>
              </a:spcAft>
              <a:buClr>
                <a:srgbClr val="000066"/>
              </a:buClr>
              <a:buFont typeface="Arial" panose="020B0604020202020204" pitchFamily="34" charset="0"/>
              <a:buChar char="•"/>
            </a:pPr>
            <a:endParaRPr lang="en-US" sz="1050" dirty="0">
              <a:solidFill>
                <a:srgbClr val="000066"/>
              </a:solidFill>
            </a:endParaRPr>
          </a:p>
          <a:p>
            <a:endParaRPr lang="en-US" sz="1050" dirty="0">
              <a:solidFill>
                <a:srgbClr val="000066"/>
              </a:solidFill>
            </a:endParaRPr>
          </a:p>
          <a:p>
            <a:endParaRPr lang="en-US" sz="1050" dirty="0">
              <a:solidFill>
                <a:srgbClr val="000066"/>
              </a:solidFill>
            </a:endParaRPr>
          </a:p>
          <a:p>
            <a:endParaRPr lang="en-US" sz="1050" dirty="0">
              <a:solidFill>
                <a:srgbClr val="000066"/>
              </a:solidFill>
            </a:endParaRPr>
          </a:p>
        </p:txBody>
      </p:sp>
      <p:sp>
        <p:nvSpPr>
          <p:cNvPr id="6" name="Rectangle 4"/>
          <p:cNvSpPr txBox="1">
            <a:spLocks noChangeArrowheads="1"/>
          </p:cNvSpPr>
          <p:nvPr/>
        </p:nvSpPr>
        <p:spPr>
          <a:xfrm>
            <a:off x="487353" y="49104"/>
            <a:ext cx="8229600" cy="65689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en-US" sz="2800" b="1" kern="1200">
                <a:solidFill>
                  <a:srgbClr val="0D006C"/>
                </a:solidFill>
                <a:effectLst>
                  <a:outerShdw blurRad="38100" dist="38100" dir="2700000" algn="tl">
                    <a:srgbClr val="000000">
                      <a:alpha val="43137"/>
                    </a:srgbClr>
                  </a:outerShdw>
                </a:effectLst>
                <a:latin typeface="Arial" panose="020B0604020202020204" pitchFamily="34" charset="0"/>
                <a:ea typeface="+mj-ea"/>
                <a:cs typeface="Arial" pitchFamily="34" charset="0"/>
              </a:defRPr>
            </a:lvl1pPr>
          </a:lstStyle>
          <a:p>
            <a:pPr fontAlgn="auto">
              <a:spcBef>
                <a:spcPts val="200"/>
              </a:spcBef>
              <a:spcAft>
                <a:spcPts val="0"/>
              </a:spcAft>
            </a:pPr>
            <a:br>
              <a:rPr lang="en-US" sz="2400" dirty="0">
                <a:solidFill>
                  <a:srgbClr val="000066"/>
                </a:solidFill>
              </a:rPr>
            </a:br>
            <a:r>
              <a:rPr lang="en-US" dirty="0">
                <a:solidFill>
                  <a:srgbClr val="000066"/>
                </a:solidFill>
              </a:rPr>
              <a:t>USS BATAAN PMA 3-1</a:t>
            </a:r>
            <a:br>
              <a:rPr lang="en-US" sz="2000" dirty="0">
                <a:solidFill>
                  <a:srgbClr val="000066"/>
                </a:solidFill>
              </a:rPr>
            </a:br>
            <a:r>
              <a:rPr lang="en-US" sz="1800" dirty="0">
                <a:solidFill>
                  <a:srgbClr val="0E02FE"/>
                </a:solidFill>
              </a:rPr>
              <a:t>11/6/2017 – 10/15/2018 (A+296)  </a:t>
            </a:r>
            <a:br>
              <a:rPr lang="en-US" sz="1200" dirty="0">
                <a:solidFill>
                  <a:srgbClr val="000066"/>
                </a:solidFill>
              </a:rPr>
            </a:br>
            <a:endParaRPr lang="en-US" sz="2400" dirty="0">
              <a:solidFill>
                <a:srgbClr val="000066"/>
              </a:solidFill>
            </a:endParaRPr>
          </a:p>
        </p:txBody>
      </p:sp>
    </p:spTree>
    <p:extLst>
      <p:ext uri="{BB962C8B-B14F-4D97-AF65-F5344CB8AC3E}">
        <p14:creationId xmlns:p14="http://schemas.microsoft.com/office/powerpoint/2010/main" val="1308735936"/>
      </p:ext>
    </p:extLst>
  </p:cSld>
  <p:clrMapOvr>
    <a:masterClrMapping/>
  </p:clrMapOvr>
</p:sld>
</file>

<file path=ppt/theme/theme1.xml><?xml version="1.0" encoding="utf-8"?>
<a:theme xmlns:a="http://schemas.openxmlformats.org/drawingml/2006/main" name="SURFMEPP Template_3MAR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General Content Slide">
  <a:themeElements>
    <a:clrScheme name="NAVAIR">
      <a:dk1>
        <a:srgbClr val="002060"/>
      </a:dk1>
      <a:lt1>
        <a:sysClr val="window" lastClr="FFFFFF"/>
      </a:lt1>
      <a:dk2>
        <a:srgbClr val="000000"/>
      </a:dk2>
      <a:lt2>
        <a:srgbClr val="CCD2E2"/>
      </a:lt2>
      <a:accent1>
        <a:srgbClr val="0066CC"/>
      </a:accent1>
      <a:accent2>
        <a:srgbClr val="8DB3E2"/>
      </a:accent2>
      <a:accent3>
        <a:srgbClr val="009999"/>
      </a:accent3>
      <a:accent4>
        <a:srgbClr val="0000FF"/>
      </a:accent4>
      <a:accent5>
        <a:srgbClr val="0099CC"/>
      </a:accent5>
      <a:accent6>
        <a:srgbClr val="FFFFCC"/>
      </a:accent6>
      <a:hlink>
        <a:srgbClr val="002060"/>
      </a:hlink>
      <a:folHlink>
        <a:srgbClr val="8DB3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b="0" dirty="0" smtClean="0">
            <a:solidFill>
              <a:schemeClr val="tx1"/>
            </a:solidFill>
          </a:defRPr>
        </a:defPPr>
      </a:lstStyle>
    </a:txDef>
  </a:objectDefaults>
  <a:extraClrSchemeLst/>
</a:theme>
</file>

<file path=ppt/theme/theme3.xml><?xml version="1.0" encoding="utf-8"?>
<a:theme xmlns:a="http://schemas.openxmlformats.org/drawingml/2006/main" name="4_Title Slide">
  <a:themeElements>
    <a:clrScheme name="NAVAIR">
      <a:dk1>
        <a:srgbClr val="002060"/>
      </a:dk1>
      <a:lt1>
        <a:sysClr val="window" lastClr="FFFFFF"/>
      </a:lt1>
      <a:dk2>
        <a:srgbClr val="000000"/>
      </a:dk2>
      <a:lt2>
        <a:srgbClr val="CCD2E2"/>
      </a:lt2>
      <a:accent1>
        <a:srgbClr val="0066CC"/>
      </a:accent1>
      <a:accent2>
        <a:srgbClr val="8DB3E2"/>
      </a:accent2>
      <a:accent3>
        <a:srgbClr val="009999"/>
      </a:accent3>
      <a:accent4>
        <a:srgbClr val="0000FF"/>
      </a:accent4>
      <a:accent5>
        <a:srgbClr val="0099CC"/>
      </a:accent5>
      <a:accent6>
        <a:srgbClr val="FFFFCC"/>
      </a:accent6>
      <a:hlink>
        <a:srgbClr val="002060"/>
      </a:hlink>
      <a:folHlink>
        <a:srgbClr val="8DB3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b="0" dirty="0" smtClean="0">
            <a:solidFill>
              <a:schemeClr val="tx1"/>
            </a:solidFill>
          </a:defRPr>
        </a:defPPr>
      </a:lstStyle>
    </a:txDef>
  </a:objectDefaults>
  <a:extraClrSchemeLst/>
</a:theme>
</file>

<file path=ppt/theme/theme4.xml><?xml version="1.0" encoding="utf-8"?>
<a:theme xmlns:a="http://schemas.openxmlformats.org/drawingml/2006/main" name="Office Theme">
  <a:themeElements>
    <a:clrScheme name="NAVAIR">
      <a:dk1>
        <a:srgbClr val="002060"/>
      </a:dk1>
      <a:lt1>
        <a:srgbClr val="000000"/>
      </a:lt1>
      <a:dk2>
        <a:srgbClr val="FFFFFF"/>
      </a:dk2>
      <a:lt2>
        <a:srgbClr val="99CCFF"/>
      </a:lt2>
      <a:accent1>
        <a:srgbClr val="0066CC"/>
      </a:accent1>
      <a:accent2>
        <a:srgbClr val="009999"/>
      </a:accent2>
      <a:accent3>
        <a:srgbClr val="CCECFF"/>
      </a:accent3>
      <a:accent4>
        <a:srgbClr val="0000FF"/>
      </a:accent4>
      <a:accent5>
        <a:srgbClr val="0099CC"/>
      </a:accent5>
      <a:accent6>
        <a:srgbClr val="FFFFCC"/>
      </a:accent6>
      <a:hlink>
        <a:srgbClr val="0000FF"/>
      </a:hlink>
      <a:folHlink>
        <a:srgbClr val="C0C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C73E949CFFDF47AE54F9DDEC4B2D6E" ma:contentTypeVersion="13" ma:contentTypeDescription="Create a new document." ma:contentTypeScope="" ma:versionID="2d1b7d45ed7dabd341fbbee3ff1c8713">
  <xsd:schema xmlns:xsd="http://www.w3.org/2001/XMLSchema" xmlns:xs="http://www.w3.org/2001/XMLSchema" xmlns:p="http://schemas.microsoft.com/office/2006/metadata/properties" xmlns:ns2="16e9d056-39b1-449f-88c7-d189ad63ac47" xmlns:ns3="c0e3f501-4670-41ca-9c72-5bc24a47156c" xmlns:ns4="74e2dc62-84e6-4d5d-8822-f6628e01d30c" xmlns:ns5="68f13384-f1af-4498-af5f-db18b4e0c70c" targetNamespace="http://schemas.microsoft.com/office/2006/metadata/properties" ma:root="true" ma:fieldsID="453b98bfb5a2510407e617761118ef8d" ns2:_="" ns3:_="" ns4:_="" ns5:_="">
    <xsd:import namespace="16e9d056-39b1-449f-88c7-d189ad63ac47"/>
    <xsd:import namespace="c0e3f501-4670-41ca-9c72-5bc24a47156c"/>
    <xsd:import namespace="74e2dc62-84e6-4d5d-8822-f6628e01d30c"/>
    <xsd:import namespace="68f13384-f1af-4498-af5f-db18b4e0c70c"/>
    <xsd:element name="properties">
      <xsd:complexType>
        <xsd:sequence>
          <xsd:element name="documentManagement">
            <xsd:complexType>
              <xsd:all>
                <xsd:element ref="ns2:_dlc_DocId" minOccurs="0"/>
                <xsd:element ref="ns2:_dlc_DocIdUrl" minOccurs="0"/>
                <xsd:element ref="ns2:_dlc_DocIdPersistId" minOccurs="0"/>
                <xsd:element ref="ns3:Last_x0020_Updated" minOccurs="0"/>
                <xsd:element ref="ns2:POC" minOccurs="0"/>
                <xsd:element ref="ns3:Update_x0020_Periodicity" minOccurs="0"/>
                <xsd:element ref="ns3:Next_x0020_Update" minOccurs="0"/>
                <xsd:element ref="ns4:DivDept" minOccurs="0"/>
                <xsd:element ref="ns5:Archiv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e9d056-39b1-449f-88c7-d189ad63ac4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POC" ma:index="12" nillable="true" ma:displayName="Slide POC" ma:list="{81925a4c-6d70-4252-a3f4-29f6277b691e}" ma:internalName="POC" ma:showField="LastNameFirst" ma:web="74e2dc62-84e6-4d5d-8822-f6628e01d30c">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c0e3f501-4670-41ca-9c72-5bc24a47156c" elementFormDefault="qualified">
    <xsd:import namespace="http://schemas.microsoft.com/office/2006/documentManagement/types"/>
    <xsd:import namespace="http://schemas.microsoft.com/office/infopath/2007/PartnerControls"/>
    <xsd:element name="Last_x0020_Updated" ma:index="11" nillable="true" ma:displayName="Last Modified" ma:format="DateOnly" ma:internalName="Last_x0020_Updated">
      <xsd:simpleType>
        <xsd:restriction base="dms:DateTime"/>
      </xsd:simpleType>
    </xsd:element>
    <xsd:element name="Update_x0020_Periodicity" ma:index="13" nillable="true" ma:displayName="Update Periodicity" ma:format="RadioButtons" ma:internalName="Update_x0020_Periodicity">
      <xsd:simpleType>
        <xsd:union memberTypes="dms:Text">
          <xsd:simpleType>
            <xsd:restriction base="dms:Choice">
              <xsd:enumeration value="Weekly"/>
              <xsd:enumeration value="Bi-weekly"/>
              <xsd:enumeration value="Monthly"/>
              <xsd:enumeration value="Bi-monthly"/>
              <xsd:enumeration value="Quarterly"/>
              <xsd:enumeration value="Annually"/>
              <xsd:enumeration value="Semi-annually"/>
              <xsd:enumeration value="N/A"/>
              <xsd:enumeration value="N/A - External"/>
            </xsd:restriction>
          </xsd:simpleType>
        </xsd:union>
      </xsd:simpleType>
    </xsd:element>
    <xsd:element name="Next_x0020_Update" ma:index="14" nillable="true" ma:displayName="Next Update" ma:format="DateOnly" ma:internalName="Next_x0020_Up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4e2dc62-84e6-4d5d-8822-f6628e01d30c" elementFormDefault="qualified">
    <xsd:import namespace="http://schemas.microsoft.com/office/2006/documentManagement/types"/>
    <xsd:import namespace="http://schemas.microsoft.com/office/infopath/2007/PartnerControls"/>
    <xsd:element name="DivDept" ma:index="15" nillable="true" ma:displayName="DeptDivBr" ma:list="{90093e0b-f4a4-476e-8421-7526dd69a02b}" ma:internalName="DeptDiv" ma:showField="Department_x0020__x002d__x0020_D" ma:web="74e2dc62-84e6-4d5d-8822-f6628e01d30c">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68f13384-f1af-4498-af5f-db18b4e0c70c" elementFormDefault="qualified">
    <xsd:import namespace="http://schemas.microsoft.com/office/2006/documentManagement/types"/>
    <xsd:import namespace="http://schemas.microsoft.com/office/infopath/2007/PartnerControls"/>
    <xsd:element name="Archive" ma:index="17" nillable="true" ma:displayName="Archive" ma:default="0" ma:internalName="Archiv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Next_x0020_Update xmlns="c0e3f501-4670-41ca-9c72-5bc24a47156c">2019-03-05T05:00:00+00:00</Next_x0020_Update>
    <DivDept xmlns="74e2dc62-84e6-4d5d-8822-f6628e01d30c" xsi:nil="true"/>
    <POC xmlns="16e9d056-39b1-449f-88c7-d189ad63ac47">886</POC>
    <Last_x0020_Updated xmlns="c0e3f501-4670-41ca-9c72-5bc24a47156c">2018-03-05T05:00:00+00:00</Last_x0020_Updated>
    <Archive xmlns="68f13384-f1af-4498-af5f-db18b4e0c70c">false</Archive>
    <Update_x0020_Periodicity xmlns="c0e3f501-4670-41ca-9c72-5bc24a47156c">Annually</Update_x0020_Periodicity>
    <_dlc_DocId xmlns="16e9d056-39b1-449f-88c7-d189ad63ac47">XFFRKVMCR4EJ-1216-159</_dlc_DocId>
    <_dlc_DocIdUrl xmlns="16e9d056-39b1-449f-88c7-d189ad63ac47">
      <Url>https://navsea.navy.deps.mil/hq/surfmepp/exec/deputy/_layouts/15/DocIdRedir.aspx?ID=XFFRKVMCR4EJ-1216-159</Url>
      <Description>XFFRKVMCR4EJ-1216-159</Description>
    </_dlc_DocIdUrl>
  </documentManagement>
</p:properties>
</file>

<file path=customXml/itemProps1.xml><?xml version="1.0" encoding="utf-8"?>
<ds:datastoreItem xmlns:ds="http://schemas.openxmlformats.org/officeDocument/2006/customXml" ds:itemID="{3F99CC7D-344F-499B-A4F1-1E99A2002E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e9d056-39b1-449f-88c7-d189ad63ac47"/>
    <ds:schemaRef ds:uri="c0e3f501-4670-41ca-9c72-5bc24a47156c"/>
    <ds:schemaRef ds:uri="74e2dc62-84e6-4d5d-8822-f6628e01d30c"/>
    <ds:schemaRef ds:uri="68f13384-f1af-4498-af5f-db18b4e0c7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1139AE-8FEE-4934-9F0D-700F68BB1065}">
  <ds:schemaRefs>
    <ds:schemaRef ds:uri="http://schemas.microsoft.com/sharepoint/events"/>
  </ds:schemaRefs>
</ds:datastoreItem>
</file>

<file path=customXml/itemProps3.xml><?xml version="1.0" encoding="utf-8"?>
<ds:datastoreItem xmlns:ds="http://schemas.openxmlformats.org/officeDocument/2006/customXml" ds:itemID="{F6408EF2-B009-438A-A97E-A4E8A35FB2B1}">
  <ds:schemaRefs>
    <ds:schemaRef ds:uri="http://schemas.microsoft.com/sharepoint/v3/contenttype/forms"/>
  </ds:schemaRefs>
</ds:datastoreItem>
</file>

<file path=customXml/itemProps4.xml><?xml version="1.0" encoding="utf-8"?>
<ds:datastoreItem xmlns:ds="http://schemas.openxmlformats.org/officeDocument/2006/customXml" ds:itemID="{26B89A9A-D42D-4C93-BA23-E5BC2093C202}">
  <ds:schemaRefs>
    <ds:schemaRef ds:uri="http://purl.org/dc/terms/"/>
    <ds:schemaRef ds:uri="http://schemas.openxmlformats.org/package/2006/metadata/core-properties"/>
    <ds:schemaRef ds:uri="http://purl.org/dc/dcmitype/"/>
    <ds:schemaRef ds:uri="http://schemas.microsoft.com/office/2006/documentManagement/types"/>
    <ds:schemaRef ds:uri="16e9d056-39b1-449f-88c7-d189ad63ac47"/>
    <ds:schemaRef ds:uri="68f13384-f1af-4498-af5f-db18b4e0c70c"/>
    <ds:schemaRef ds:uri="http://purl.org/dc/elements/1.1/"/>
    <ds:schemaRef ds:uri="http://schemas.microsoft.com/office/2006/metadata/properties"/>
    <ds:schemaRef ds:uri="c0e3f501-4670-41ca-9c72-5bc24a47156c"/>
    <ds:schemaRef ds:uri="http://schemas.microsoft.com/office/infopath/2007/PartnerControls"/>
    <ds:schemaRef ds:uri="74e2dc62-84e6-4d5d-8822-f6628e01d30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28876</TotalTime>
  <Pages>24</Pages>
  <Words>1972</Words>
  <Application>Microsoft Office PowerPoint</Application>
  <PresentationFormat>On-screen Show (4:3)</PresentationFormat>
  <Paragraphs>222</Paragraphs>
  <Slides>14</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MS PGothic</vt:lpstr>
      <vt:lpstr>Arial</vt:lpstr>
      <vt:lpstr>Arial Narrow</vt:lpstr>
      <vt:lpstr>Calibri</vt:lpstr>
      <vt:lpstr>Courier New</vt:lpstr>
      <vt:lpstr>Wingdings</vt:lpstr>
      <vt:lpstr>SURFMEPP Template_3MAR17</vt:lpstr>
      <vt:lpstr>3_General Content Slide</vt:lpstr>
      <vt:lpstr>4_Title Slide</vt:lpstr>
      <vt:lpstr>PowerPoint Presentation</vt:lpstr>
      <vt:lpstr>Objectives &amp; Process</vt:lpstr>
      <vt:lpstr>Amphibious Ship Findings</vt:lpstr>
      <vt:lpstr>ST1 ESC Leading Actions</vt:lpstr>
      <vt:lpstr>ST1 ESC Leading Actions (con’t)</vt:lpstr>
      <vt:lpstr>Way Ahead</vt:lpstr>
      <vt:lpstr>PowerPoint Presentation</vt:lpstr>
      <vt:lpstr>Data Sources </vt:lpstr>
      <vt:lpstr>PowerPoint Presentation</vt:lpstr>
      <vt:lpstr> USS CARTER HALL PMA 3-2 1/22/2018 – 9/24/2018 (A+219) </vt:lpstr>
      <vt:lpstr> USS AMERICA PMA 1-1 3/19/2018 – 12/7/2018 (A+163) </vt:lpstr>
      <vt:lpstr> USS BOXER SRA1-1 11/28/2016 – 03/02/2018 (C+180)   </vt:lpstr>
      <vt:lpstr> USS SOMERSET SRA1-1 9/18/2017 – 6/1/2019 (C+89) </vt:lpstr>
      <vt:lpstr>Amphibious Ship WG and Way Ahead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Distribution D</dc:title>
  <dc:subject>NAVAIR PROVIDER VISIT</dc:subject>
  <dc:creator>CJ</dc:creator>
  <cp:lastModifiedBy>Kirsten Thompson</cp:lastModifiedBy>
  <cp:revision>2041</cp:revision>
  <cp:lastPrinted>2018-10-15T11:13:21Z</cp:lastPrinted>
  <dcterms:created xsi:type="dcterms:W3CDTF">2013-11-27T16:13:13Z</dcterms:created>
  <dcterms:modified xsi:type="dcterms:W3CDTF">2018-10-28T00:20:14Z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rief Date">
    <vt:filetime>2014-08-28T04:00:00Z</vt:filetime>
  </property>
  <property fmtid="{D5CDD505-2E9C-101B-9397-08002B2CF9AE}" pid="3" name="ContentTypeId">
    <vt:lpwstr>0x010100D4C73E949CFFDF47AE54F9DDEC4B2D6E</vt:lpwstr>
  </property>
  <property fmtid="{D5CDD505-2E9C-101B-9397-08002B2CF9AE}" pid="4" name="_dlc_DocIdItemGuid">
    <vt:lpwstr>dc10253d-40fc-4c33-b551-e5cd8e12625d</vt:lpwstr>
  </property>
</Properties>
</file>